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4" r:id="rId1"/>
  </p:sldMasterIdLst>
  <p:notesMasterIdLst>
    <p:notesMasterId r:id="rId44"/>
  </p:notesMasterIdLst>
  <p:sldIdLst>
    <p:sldId id="256" r:id="rId2"/>
    <p:sldId id="293" r:id="rId3"/>
    <p:sldId id="258" r:id="rId4"/>
    <p:sldId id="257" r:id="rId5"/>
    <p:sldId id="259" r:id="rId6"/>
    <p:sldId id="299" r:id="rId7"/>
    <p:sldId id="260" r:id="rId8"/>
    <p:sldId id="261" r:id="rId9"/>
    <p:sldId id="264" r:id="rId10"/>
    <p:sldId id="300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80" r:id="rId23"/>
    <p:sldId id="281" r:id="rId24"/>
    <p:sldId id="283" r:id="rId25"/>
    <p:sldId id="298" r:id="rId26"/>
    <p:sldId id="284" r:id="rId27"/>
    <p:sldId id="307" r:id="rId28"/>
    <p:sldId id="312" r:id="rId29"/>
    <p:sldId id="308" r:id="rId30"/>
    <p:sldId id="309" r:id="rId31"/>
    <p:sldId id="310" r:id="rId32"/>
    <p:sldId id="311" r:id="rId33"/>
    <p:sldId id="313" r:id="rId34"/>
    <p:sldId id="286" r:id="rId35"/>
    <p:sldId id="303" r:id="rId36"/>
    <p:sldId id="301" r:id="rId37"/>
    <p:sldId id="290" r:id="rId38"/>
    <p:sldId id="289" r:id="rId39"/>
    <p:sldId id="302" r:id="rId40"/>
    <p:sldId id="291" r:id="rId41"/>
    <p:sldId id="292" r:id="rId42"/>
    <p:sldId id="314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ABB2"/>
    <a:srgbClr val="7DA9B1"/>
    <a:srgbClr val="7F99BA"/>
    <a:srgbClr val="233441"/>
    <a:srgbClr val="1C2A34"/>
    <a:srgbClr val="F057D0"/>
    <a:srgbClr val="A53D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25E5076-3810-47DD-B79F-674D7AD40C01}" styleName="Estilo oscuro 1 - Énfasis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Estilo claro 3 - Acento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08"/>
    <p:restoredTop sz="94767"/>
  </p:normalViewPr>
  <p:slideViewPr>
    <p:cSldViewPr snapToGrid="0" snapToObjects="1">
      <p:cViewPr varScale="1">
        <p:scale>
          <a:sx n="122" d="100"/>
          <a:sy n="122" d="100"/>
        </p:scale>
        <p:origin x="240" y="720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6401998673535025"/>
          <c:y val="3.5115722266560255E-2"/>
          <c:w val="0.36890436985433817"/>
          <c:h val="0.92976855546687953"/>
        </c:manualLayout>
      </c:layout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450-3E41-8A8E-DD4E1E174B3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450-3E41-8A8E-DD4E1E174B34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50-3E41-8A8E-DD4E1E174B34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F450-3E41-8A8E-DD4E1E174B34}"/>
              </c:ext>
            </c:extLst>
          </c:dPt>
          <c:dLbls>
            <c:dLbl>
              <c:idx val="0"/>
              <c:layout>
                <c:manualLayout>
                  <c:x val="-4.9407791356701324E-3"/>
                  <c:y val="0.1524831548369253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F450-3E41-8A8E-DD4E1E174B34}"/>
                </c:ext>
              </c:extLst>
            </c:dLbl>
            <c:dLbl>
              <c:idx val="1"/>
              <c:layout>
                <c:manualLayout>
                  <c:x val="-6.3629747289249736E-2"/>
                  <c:y val="0.19185934983139089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450-3E41-8A8E-DD4E1E174B34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450-3E41-8A8E-DD4E1E174B34}"/>
                </c:ext>
              </c:extLst>
            </c:dLbl>
            <c:dLbl>
              <c:idx val="3"/>
              <c:layout>
                <c:manualLayout>
                  <c:x val="6.6517386373998511E-2"/>
                  <c:y val="0.1848988202230140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F450-3E41-8A8E-DD4E1E174B34}"/>
                </c:ext>
              </c:extLst>
            </c:dLbl>
            <c:spPr>
              <a:solidFill>
                <a:schemeClr val="bg1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inEnd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Definición del proyecto</c:v>
                </c:pt>
                <c:pt idx="1">
                  <c:v>Aprendizaje de los fundamentos</c:v>
                </c:pt>
                <c:pt idx="2">
                  <c:v>Implementación</c:v>
                </c:pt>
                <c:pt idx="3">
                  <c:v>Documentación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10</c:v>
                </c:pt>
                <c:pt idx="1">
                  <c:v>80</c:v>
                </c:pt>
                <c:pt idx="2">
                  <c:v>220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50-3E41-8A8E-DD4E1E174B3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"/>
          <c:y val="3.4717811111599869E-2"/>
          <c:w val="0.41127894162058121"/>
          <c:h val="0.628547800240053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5EE-0245-A61D-B3B7035FD990}"/>
                </c:ext>
              </c:extLst>
            </c:dLbl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  <c:pt idx="0">
                  <c:v>34.46</c:v>
                </c:pt>
                <c:pt idx="1">
                  <c:v>98.95</c:v>
                </c:pt>
                <c:pt idx="2">
                  <c:v>99.3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  <c:pt idx="0">
                  <c:v>34.46</c:v>
                </c:pt>
                <c:pt idx="1">
                  <c:v>98.95</c:v>
                </c:pt>
                <c:pt idx="2">
                  <c:v>99.3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 cmpd="sng" algn="ctr">
                <a:solidFill>
                  <a:srgbClr val="1AABB2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06-BB49-BCB3-969C6CB4A2BB}"/>
              </c:ext>
            </c:extLst>
          </c:dPt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  <c:pt idx="0">
                  <c:v>34.46</c:v>
                </c:pt>
                <c:pt idx="1">
                  <c:v>98.95</c:v>
                </c:pt>
                <c:pt idx="2">
                  <c:v>99.3</c:v>
                </c:pt>
                <c:pt idx="3">
                  <c:v>99.52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  <c:pt idx="0">
                  <c:v>34.46</c:v>
                </c:pt>
                <c:pt idx="1">
                  <c:v>98.95</c:v>
                </c:pt>
                <c:pt idx="2">
                  <c:v>99.3</c:v>
                </c:pt>
                <c:pt idx="3">
                  <c:v>99.52</c:v>
                </c:pt>
                <c:pt idx="4">
                  <c:v>21.87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3934193186795089E-2"/>
          <c:y val="8.2246792246792252E-2"/>
          <c:w val="0.90511949220255816"/>
          <c:h val="0.71487244015664642"/>
        </c:manualLayout>
      </c:layout>
      <c:lineChart>
        <c:grouping val="standard"/>
        <c:varyColors val="0"/>
        <c:ser>
          <c:idx val="0"/>
          <c:order val="0"/>
          <c:tx>
            <c:strRef>
              <c:f>Hoja1!$A$2</c:f>
              <c:strCache>
                <c:ptCount val="1"/>
                <c:pt idx="0">
                  <c:v>CNN</c:v>
                </c:pt>
              </c:strCache>
            </c:strRef>
          </c:tx>
          <c:spPr>
            <a:ln w="22225" cap="rnd" cmpd="sng" algn="ctr">
              <a:solidFill>
                <a:srgbClr val="233441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-2.6969648254305211E-2"/>
                  <c:y val="3.722770942692615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4306-BB49-BCB3-969C6CB4A2BB}"/>
                </c:ext>
              </c:extLst>
            </c:dLbl>
            <c:dLbl>
              <c:idx val="1"/>
              <c:layout>
                <c:manualLayout>
                  <c:x val="-2.7376590888265488E-2"/>
                  <c:y val="7.529554007093075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306-BB49-BCB3-969C6CB4A2BB}"/>
                </c:ext>
              </c:extLst>
            </c:dLbl>
            <c:dLbl>
              <c:idx val="4"/>
              <c:layout>
                <c:manualLayout>
                  <c:x val="-2.4686412940649743E-2"/>
                  <c:y val="5.76829474113495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2A-814A-A7D1-2AC5324D3C8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Hoja1!$B$2:$F$2</c:f>
              <c:numCache>
                <c:formatCode>General</c:formatCode>
                <c:ptCount val="5"/>
                <c:pt idx="0">
                  <c:v>34.46</c:v>
                </c:pt>
                <c:pt idx="1">
                  <c:v>98.95</c:v>
                </c:pt>
                <c:pt idx="2">
                  <c:v>99.3</c:v>
                </c:pt>
                <c:pt idx="3">
                  <c:v>99.52</c:v>
                </c:pt>
                <c:pt idx="4">
                  <c:v>21.87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06-BB49-BCB3-969C6CB4A2BB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ANN</c:v>
                </c:pt>
              </c:strCache>
            </c:strRef>
          </c:tx>
          <c:spPr>
            <a:ln w="22225" cap="rnd" cmpd="sng" algn="ctr">
              <a:solidFill>
                <a:srgbClr val="F057D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4692623743955044E-2"/>
                  <c:y val="-6.06998379663363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4306-BB49-BCB3-969C6CB4A2BB}"/>
                </c:ext>
              </c:extLst>
            </c:dLbl>
            <c:dLbl>
              <c:idx val="2"/>
              <c:layout>
                <c:manualLayout>
                  <c:x val="-2.0430122432035361E-2"/>
                  <c:y val="-5.650441603655175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Hoja1!$B$3:$F$3</c:f>
              <c:numCache>
                <c:formatCode>General</c:formatCode>
                <c:ptCount val="5"/>
                <c:pt idx="0">
                  <c:v>72.27</c:v>
                </c:pt>
                <c:pt idx="1">
                  <c:v>33.85</c:v>
                </c:pt>
                <c:pt idx="2">
                  <c:v>2.88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306-BB49-BCB3-969C6CB4A2BB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Decision Tree</c:v>
                </c:pt>
              </c:strCache>
            </c:strRef>
          </c:tx>
          <c:spPr>
            <a:ln w="22225" cap="rnd" cmpd="sng" algn="ctr">
              <a:solidFill>
                <a:srgbClr val="1AABB2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2.1723139670885117E-2"/>
                  <c:y val="-3.3882201008145457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306-BB49-BCB3-969C6CB4A2BB}"/>
                </c:ext>
              </c:extLst>
            </c:dLbl>
            <c:dLbl>
              <c:idx val="2"/>
              <c:layout>
                <c:manualLayout>
                  <c:x val="-2.1579391078442923E-3"/>
                  <c:y val="-1.4870882714976535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4306-BB49-BCB3-969C6CB4A2B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E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Hoja1!$B$1:$F$1</c:f>
              <c:strCache>
                <c:ptCount val="5"/>
                <c:pt idx="0">
                  <c:v>Dataset original</c:v>
                </c:pt>
                <c:pt idx="1">
                  <c:v>Dataset nuevo</c:v>
                </c:pt>
                <c:pt idx="2">
                  <c:v>Combinación datasets</c:v>
                </c:pt>
                <c:pt idx="3">
                  <c:v>Mejorar rendimiento</c:v>
                </c:pt>
                <c:pt idx="4">
                  <c:v>Clasificadores binarios</c:v>
                </c:pt>
              </c:strCache>
            </c:strRef>
          </c:cat>
          <c:val>
            <c:numRef>
              <c:f>Hoja1!$B$4:$F$4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306-BB49-BCB3-969C6CB4A2BB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81753167"/>
        <c:axId val="581754847"/>
      </c:lineChart>
      <c:catAx>
        <c:axId val="5817531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4847"/>
        <c:crosses val="autoZero"/>
        <c:auto val="1"/>
        <c:lblAlgn val="ctr"/>
        <c:lblOffset val="100"/>
        <c:noMultiLvlLbl val="0"/>
      </c:catAx>
      <c:valAx>
        <c:axId val="581754847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dk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581753167"/>
        <c:crosses val="autoZero"/>
        <c:crossBetween val="between"/>
        <c:majorUnit val="20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5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6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7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colors8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CED941-91DD-8E43-9E3F-BC514BE88DE3}" type="doc">
      <dgm:prSet loTypeId="urn:microsoft.com/office/officeart/2008/layout/LinedList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s-ES"/>
        </a:p>
      </dgm:t>
    </dgm:pt>
    <dgm:pt modelId="{590D847D-833C-5144-A75D-90D8F6D4790E}">
      <dgm:prSet custT="1"/>
      <dgm:spPr/>
      <dgm:t>
        <a:bodyPr/>
        <a:lstStyle/>
        <a:p>
          <a:r>
            <a:rPr lang="es-ES_tradnl" sz="2400" dirty="0"/>
            <a:t>140 lenguajes de signos</a:t>
          </a:r>
          <a:endParaRPr lang="es-ES" sz="2400" dirty="0"/>
        </a:p>
      </dgm:t>
    </dgm:pt>
    <dgm:pt modelId="{4A3BC960-89FE-8B43-AACB-FD8015B5698D}" type="parTrans" cxnId="{F5AD7260-D894-1640-80D6-95B4AAE52D82}">
      <dgm:prSet/>
      <dgm:spPr/>
      <dgm:t>
        <a:bodyPr/>
        <a:lstStyle/>
        <a:p>
          <a:endParaRPr lang="es-ES"/>
        </a:p>
      </dgm:t>
    </dgm:pt>
    <dgm:pt modelId="{2D3E9CC5-4FA7-5443-83A1-2E104B022612}" type="sibTrans" cxnId="{F5AD7260-D894-1640-80D6-95B4AAE52D82}">
      <dgm:prSet/>
      <dgm:spPr/>
      <dgm:t>
        <a:bodyPr/>
        <a:lstStyle/>
        <a:p>
          <a:endParaRPr lang="es-ES"/>
        </a:p>
      </dgm:t>
    </dgm:pt>
    <dgm:pt modelId="{4137E674-F768-744D-8003-9B5D941F3496}">
      <dgm:prSet custT="1"/>
      <dgm:spPr/>
      <dgm:t>
        <a:bodyPr/>
        <a:lstStyle/>
        <a:p>
          <a:r>
            <a:rPr lang="es-ES_tradnl" sz="2400" dirty="0"/>
            <a:t>5% de la población</a:t>
          </a:r>
          <a:endParaRPr lang="es-ES" sz="2400" dirty="0"/>
        </a:p>
      </dgm:t>
    </dgm:pt>
    <dgm:pt modelId="{DE6330E0-808D-2347-A1CF-F7887238E68C}" type="parTrans" cxnId="{DEE26AFA-8249-9C4D-8DBC-0EB79F17C2DD}">
      <dgm:prSet/>
      <dgm:spPr/>
      <dgm:t>
        <a:bodyPr/>
        <a:lstStyle/>
        <a:p>
          <a:endParaRPr lang="es-ES"/>
        </a:p>
      </dgm:t>
    </dgm:pt>
    <dgm:pt modelId="{9172DCCE-68C2-5C45-BAE5-74B12220DB5F}" type="sibTrans" cxnId="{DEE26AFA-8249-9C4D-8DBC-0EB79F17C2DD}">
      <dgm:prSet/>
      <dgm:spPr/>
      <dgm:t>
        <a:bodyPr/>
        <a:lstStyle/>
        <a:p>
          <a:endParaRPr lang="es-ES"/>
        </a:p>
      </dgm:t>
    </dgm:pt>
    <dgm:pt modelId="{8ACBA150-853F-EB4B-9CAA-C24236B0829C}">
      <dgm:prSet custT="1"/>
      <dgm:spPr/>
      <dgm:t>
        <a:bodyPr/>
        <a:lstStyle/>
        <a:p>
          <a:r>
            <a:rPr lang="es-ES_tradnl" sz="2400" dirty="0"/>
            <a:t>5-10% proceden de entornos no verbales</a:t>
          </a:r>
          <a:endParaRPr lang="es-ES" sz="2400" dirty="0"/>
        </a:p>
      </dgm:t>
    </dgm:pt>
    <dgm:pt modelId="{87D29D20-14D0-D94F-B961-9D56557F3349}" type="parTrans" cxnId="{1D16765B-143E-C141-840A-F691330BBCD3}">
      <dgm:prSet/>
      <dgm:spPr/>
      <dgm:t>
        <a:bodyPr/>
        <a:lstStyle/>
        <a:p>
          <a:endParaRPr lang="es-ES"/>
        </a:p>
      </dgm:t>
    </dgm:pt>
    <dgm:pt modelId="{B74A5986-22A1-3E49-8206-7C204517E27A}" type="sibTrans" cxnId="{1D16765B-143E-C141-840A-F691330BBCD3}">
      <dgm:prSet/>
      <dgm:spPr/>
      <dgm:t>
        <a:bodyPr/>
        <a:lstStyle/>
        <a:p>
          <a:endParaRPr lang="es-ES"/>
        </a:p>
      </dgm:t>
    </dgm:pt>
    <dgm:pt modelId="{17B02556-650E-7E4F-ADAA-713A5FEF275C}" type="pres">
      <dgm:prSet presAssocID="{5ECED941-91DD-8E43-9E3F-BC514BE88DE3}" presName="vert0" presStyleCnt="0">
        <dgm:presLayoutVars>
          <dgm:dir/>
          <dgm:animOne val="branch"/>
          <dgm:animLvl val="lvl"/>
        </dgm:presLayoutVars>
      </dgm:prSet>
      <dgm:spPr/>
    </dgm:pt>
    <dgm:pt modelId="{F0459954-550C-9F44-91C3-104A79284354}" type="pres">
      <dgm:prSet presAssocID="{4137E674-F768-744D-8003-9B5D941F3496}" presName="thickLine" presStyleLbl="alignNode1" presStyleIdx="0" presStyleCnt="3"/>
      <dgm:spPr/>
    </dgm:pt>
    <dgm:pt modelId="{AD08C131-367A-D243-9DAB-2816E71D2812}" type="pres">
      <dgm:prSet presAssocID="{4137E674-F768-744D-8003-9B5D941F3496}" presName="horz1" presStyleCnt="0"/>
      <dgm:spPr/>
    </dgm:pt>
    <dgm:pt modelId="{B36BA09D-BD56-2249-A07E-5B50A1D0C7EA}" type="pres">
      <dgm:prSet presAssocID="{4137E674-F768-744D-8003-9B5D941F3496}" presName="tx1" presStyleLbl="revTx" presStyleIdx="0" presStyleCnt="3" custScaleY="65567"/>
      <dgm:spPr/>
    </dgm:pt>
    <dgm:pt modelId="{0A85A99C-CC40-8943-93C2-D64BD7AE8968}" type="pres">
      <dgm:prSet presAssocID="{4137E674-F768-744D-8003-9B5D941F3496}" presName="vert1" presStyleCnt="0"/>
      <dgm:spPr/>
    </dgm:pt>
    <dgm:pt modelId="{1135A2EF-DDEA-E44E-9DB9-416E4752F175}" type="pres">
      <dgm:prSet presAssocID="{8ACBA150-853F-EB4B-9CAA-C24236B0829C}" presName="thickLine" presStyleLbl="alignNode1" presStyleIdx="1" presStyleCnt="3"/>
      <dgm:spPr/>
    </dgm:pt>
    <dgm:pt modelId="{6E791550-1B91-0749-A78E-79593C6EA7BF}" type="pres">
      <dgm:prSet presAssocID="{8ACBA150-853F-EB4B-9CAA-C24236B0829C}" presName="horz1" presStyleCnt="0"/>
      <dgm:spPr/>
    </dgm:pt>
    <dgm:pt modelId="{F75B99CE-B470-A642-A9D7-885F599A0185}" type="pres">
      <dgm:prSet presAssocID="{8ACBA150-853F-EB4B-9CAA-C24236B0829C}" presName="tx1" presStyleLbl="revTx" presStyleIdx="1" presStyleCnt="3"/>
      <dgm:spPr/>
    </dgm:pt>
    <dgm:pt modelId="{8FBD5689-FC0A-0249-9DDB-4E97624E31E8}" type="pres">
      <dgm:prSet presAssocID="{8ACBA150-853F-EB4B-9CAA-C24236B0829C}" presName="vert1" presStyleCnt="0"/>
      <dgm:spPr/>
    </dgm:pt>
    <dgm:pt modelId="{5685139C-4529-CB4A-895F-9919D25932B0}" type="pres">
      <dgm:prSet presAssocID="{590D847D-833C-5144-A75D-90D8F6D4790E}" presName="thickLine" presStyleLbl="alignNode1" presStyleIdx="2" presStyleCnt="3"/>
      <dgm:spPr/>
    </dgm:pt>
    <dgm:pt modelId="{D01F3F58-7445-F143-AEB3-6E84E6127864}" type="pres">
      <dgm:prSet presAssocID="{590D847D-833C-5144-A75D-90D8F6D4790E}" presName="horz1" presStyleCnt="0"/>
      <dgm:spPr/>
    </dgm:pt>
    <dgm:pt modelId="{CAFF3A86-CD8A-6F40-8591-C20ABA648B46}" type="pres">
      <dgm:prSet presAssocID="{590D847D-833C-5144-A75D-90D8F6D4790E}" presName="tx1" presStyleLbl="revTx" presStyleIdx="2" presStyleCnt="3"/>
      <dgm:spPr/>
    </dgm:pt>
    <dgm:pt modelId="{61E9BBC9-6927-B740-8ED3-C24415214431}" type="pres">
      <dgm:prSet presAssocID="{590D847D-833C-5144-A75D-90D8F6D4790E}" presName="vert1" presStyleCnt="0"/>
      <dgm:spPr/>
    </dgm:pt>
  </dgm:ptLst>
  <dgm:cxnLst>
    <dgm:cxn modelId="{D4B5F014-6DDE-594C-81FF-E41119D11DE9}" type="presOf" srcId="{5ECED941-91DD-8E43-9E3F-BC514BE88DE3}" destId="{17B02556-650E-7E4F-ADAA-713A5FEF275C}" srcOrd="0" destOrd="0" presId="urn:microsoft.com/office/officeart/2008/layout/LinedList"/>
    <dgm:cxn modelId="{596DE642-C8D4-2341-9067-BD5CDC0B8320}" type="presOf" srcId="{590D847D-833C-5144-A75D-90D8F6D4790E}" destId="{CAFF3A86-CD8A-6F40-8591-C20ABA648B46}" srcOrd="0" destOrd="0" presId="urn:microsoft.com/office/officeart/2008/layout/LinedList"/>
    <dgm:cxn modelId="{1D16765B-143E-C141-840A-F691330BBCD3}" srcId="{5ECED941-91DD-8E43-9E3F-BC514BE88DE3}" destId="{8ACBA150-853F-EB4B-9CAA-C24236B0829C}" srcOrd="1" destOrd="0" parTransId="{87D29D20-14D0-D94F-B961-9D56557F3349}" sibTransId="{B74A5986-22A1-3E49-8206-7C204517E27A}"/>
    <dgm:cxn modelId="{F5AD7260-D894-1640-80D6-95B4AAE52D82}" srcId="{5ECED941-91DD-8E43-9E3F-BC514BE88DE3}" destId="{590D847D-833C-5144-A75D-90D8F6D4790E}" srcOrd="2" destOrd="0" parTransId="{4A3BC960-89FE-8B43-AACB-FD8015B5698D}" sibTransId="{2D3E9CC5-4FA7-5443-83A1-2E104B022612}"/>
    <dgm:cxn modelId="{A382938D-E745-DA4F-A8FA-AAEE11FD044F}" type="presOf" srcId="{4137E674-F768-744D-8003-9B5D941F3496}" destId="{B36BA09D-BD56-2249-A07E-5B50A1D0C7EA}" srcOrd="0" destOrd="0" presId="urn:microsoft.com/office/officeart/2008/layout/LinedList"/>
    <dgm:cxn modelId="{7BA842D9-FF09-1244-ABD7-C93FD3396CD8}" type="presOf" srcId="{8ACBA150-853F-EB4B-9CAA-C24236B0829C}" destId="{F75B99CE-B470-A642-A9D7-885F599A0185}" srcOrd="0" destOrd="0" presId="urn:microsoft.com/office/officeart/2008/layout/LinedList"/>
    <dgm:cxn modelId="{DEE26AFA-8249-9C4D-8DBC-0EB79F17C2DD}" srcId="{5ECED941-91DD-8E43-9E3F-BC514BE88DE3}" destId="{4137E674-F768-744D-8003-9B5D941F3496}" srcOrd="0" destOrd="0" parTransId="{DE6330E0-808D-2347-A1CF-F7887238E68C}" sibTransId="{9172DCCE-68C2-5C45-BAE5-74B12220DB5F}"/>
    <dgm:cxn modelId="{34B37E74-F935-0D4B-86D5-DFC848FCFADE}" type="presParOf" srcId="{17B02556-650E-7E4F-ADAA-713A5FEF275C}" destId="{F0459954-550C-9F44-91C3-104A79284354}" srcOrd="0" destOrd="0" presId="urn:microsoft.com/office/officeart/2008/layout/LinedList"/>
    <dgm:cxn modelId="{220EEC4A-BB3D-D54F-ABC2-3B8E1132AF9E}" type="presParOf" srcId="{17B02556-650E-7E4F-ADAA-713A5FEF275C}" destId="{AD08C131-367A-D243-9DAB-2816E71D2812}" srcOrd="1" destOrd="0" presId="urn:microsoft.com/office/officeart/2008/layout/LinedList"/>
    <dgm:cxn modelId="{57837715-052C-484C-B2F7-1613D56DF175}" type="presParOf" srcId="{AD08C131-367A-D243-9DAB-2816E71D2812}" destId="{B36BA09D-BD56-2249-A07E-5B50A1D0C7EA}" srcOrd="0" destOrd="0" presId="urn:microsoft.com/office/officeart/2008/layout/LinedList"/>
    <dgm:cxn modelId="{0A8C6DB6-39D9-514A-B2F9-8C96716FD693}" type="presParOf" srcId="{AD08C131-367A-D243-9DAB-2816E71D2812}" destId="{0A85A99C-CC40-8943-93C2-D64BD7AE8968}" srcOrd="1" destOrd="0" presId="urn:microsoft.com/office/officeart/2008/layout/LinedList"/>
    <dgm:cxn modelId="{11C29518-E13A-204C-AC4E-2C139205F083}" type="presParOf" srcId="{17B02556-650E-7E4F-ADAA-713A5FEF275C}" destId="{1135A2EF-DDEA-E44E-9DB9-416E4752F175}" srcOrd="2" destOrd="0" presId="urn:microsoft.com/office/officeart/2008/layout/LinedList"/>
    <dgm:cxn modelId="{2586927E-6B40-D44E-82A0-E9998E241BCC}" type="presParOf" srcId="{17B02556-650E-7E4F-ADAA-713A5FEF275C}" destId="{6E791550-1B91-0749-A78E-79593C6EA7BF}" srcOrd="3" destOrd="0" presId="urn:microsoft.com/office/officeart/2008/layout/LinedList"/>
    <dgm:cxn modelId="{7B2FEE12-0406-8B41-9528-D2F40985D8A7}" type="presParOf" srcId="{6E791550-1B91-0749-A78E-79593C6EA7BF}" destId="{F75B99CE-B470-A642-A9D7-885F599A0185}" srcOrd="0" destOrd="0" presId="urn:microsoft.com/office/officeart/2008/layout/LinedList"/>
    <dgm:cxn modelId="{A6C75C82-B063-3746-B9E5-02FA924D8CDD}" type="presParOf" srcId="{6E791550-1B91-0749-A78E-79593C6EA7BF}" destId="{8FBD5689-FC0A-0249-9DDB-4E97624E31E8}" srcOrd="1" destOrd="0" presId="urn:microsoft.com/office/officeart/2008/layout/LinedList"/>
    <dgm:cxn modelId="{5BC87129-7979-E343-832F-347D2A574DE4}" type="presParOf" srcId="{17B02556-650E-7E4F-ADAA-713A5FEF275C}" destId="{5685139C-4529-CB4A-895F-9919D25932B0}" srcOrd="4" destOrd="0" presId="urn:microsoft.com/office/officeart/2008/layout/LinedList"/>
    <dgm:cxn modelId="{71F683A9-4286-6B4F-A39C-98B4A8C5CBC6}" type="presParOf" srcId="{17B02556-650E-7E4F-ADAA-713A5FEF275C}" destId="{D01F3F58-7445-F143-AEB3-6E84E6127864}" srcOrd="5" destOrd="0" presId="urn:microsoft.com/office/officeart/2008/layout/LinedList"/>
    <dgm:cxn modelId="{8B9F1409-66CC-6F4F-B68B-1BBFD19A495B}" type="presParOf" srcId="{D01F3F58-7445-F143-AEB3-6E84E6127864}" destId="{CAFF3A86-CD8A-6F40-8591-C20ABA648B46}" srcOrd="0" destOrd="0" presId="urn:microsoft.com/office/officeart/2008/layout/LinedList"/>
    <dgm:cxn modelId="{348F0F60-0A98-E045-A8DB-87DC4BE8A9E4}" type="presParOf" srcId="{D01F3F58-7445-F143-AEB3-6E84E6127864}" destId="{61E9BBC9-6927-B740-8ED3-C24415214431}" srcOrd="1" destOrd="0" presId="urn:microsoft.com/office/officeart/2008/layout/Lin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46E3BE9-1DDB-EC4E-909B-41E21D196EBA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AADA3B0-C8D2-8149-B4BD-79FE480C0AFC}">
      <dgm:prSet phldrT="[Texto]"/>
      <dgm:spPr/>
      <dgm:t>
        <a:bodyPr/>
        <a:lstStyle/>
        <a:p>
          <a:r>
            <a:rPr lang="es-ES" dirty="0"/>
            <a:t>Signo 'A'</a:t>
          </a:r>
        </a:p>
      </dgm:t>
    </dgm:pt>
    <dgm:pt modelId="{0F08FDAE-635B-6348-A5E1-857393277261}" type="parTrans" cxnId="{92EC6766-6FFE-224E-8973-B4F613E4E255}">
      <dgm:prSet/>
      <dgm:spPr/>
      <dgm:t>
        <a:bodyPr/>
        <a:lstStyle/>
        <a:p>
          <a:endParaRPr lang="es-ES"/>
        </a:p>
      </dgm:t>
    </dgm:pt>
    <dgm:pt modelId="{C87F9D31-0612-F74D-9D80-3CF6720699F4}" type="sibTrans" cxnId="{92EC6766-6FFE-224E-8973-B4F613E4E255}">
      <dgm:prSet/>
      <dgm:spPr/>
      <dgm:t>
        <a:bodyPr/>
        <a:lstStyle/>
        <a:p>
          <a:endParaRPr lang="es-ES"/>
        </a:p>
      </dgm:t>
    </dgm:pt>
    <dgm:pt modelId="{0AA6D213-B8CD-9D48-867F-684C580083A5}">
      <dgm:prSet/>
      <dgm:spPr/>
      <dgm:t>
        <a:bodyPr/>
        <a:lstStyle/>
        <a:p>
          <a:r>
            <a:rPr lang="es-ES" dirty="0"/>
            <a:t>Signo 'B'</a:t>
          </a:r>
        </a:p>
      </dgm:t>
    </dgm:pt>
    <dgm:pt modelId="{57B7D3DB-72DA-8040-AB83-FA82D6DB23F0}" type="parTrans" cxnId="{5CDC9C4F-FD39-7343-AE2B-5C59B0A786E2}">
      <dgm:prSet/>
      <dgm:spPr/>
      <dgm:t>
        <a:bodyPr/>
        <a:lstStyle/>
        <a:p>
          <a:endParaRPr lang="es-ES"/>
        </a:p>
      </dgm:t>
    </dgm:pt>
    <dgm:pt modelId="{772F4F1F-AB40-8F45-A68C-659A6F30B08E}" type="sibTrans" cxnId="{5CDC9C4F-FD39-7343-AE2B-5C59B0A786E2}">
      <dgm:prSet/>
      <dgm:spPr/>
      <dgm:t>
        <a:bodyPr/>
        <a:lstStyle/>
        <a:p>
          <a:endParaRPr lang="es-ES"/>
        </a:p>
      </dgm:t>
    </dgm:pt>
    <dgm:pt modelId="{134E3FE0-C75F-1343-B0E4-08DB6A1EB2C1}">
      <dgm:prSet/>
      <dgm:spPr/>
      <dgm:t>
        <a:bodyPr/>
        <a:lstStyle/>
        <a:p>
          <a:r>
            <a:rPr lang="es-ES" dirty="0"/>
            <a:t>Signo 'C'</a:t>
          </a:r>
        </a:p>
      </dgm:t>
    </dgm:pt>
    <dgm:pt modelId="{D859858F-93E3-CD44-A2A3-F6E87C8A0833}" type="parTrans" cxnId="{F9F70E6E-AEF0-7843-8DE1-81DE943B448E}">
      <dgm:prSet/>
      <dgm:spPr/>
      <dgm:t>
        <a:bodyPr/>
        <a:lstStyle/>
        <a:p>
          <a:endParaRPr lang="es-ES"/>
        </a:p>
      </dgm:t>
    </dgm:pt>
    <dgm:pt modelId="{5E1C7527-ADEA-2C42-88D8-9A168462436D}" type="sibTrans" cxnId="{F9F70E6E-AEF0-7843-8DE1-81DE943B448E}">
      <dgm:prSet/>
      <dgm:spPr/>
      <dgm:t>
        <a:bodyPr/>
        <a:lstStyle/>
        <a:p>
          <a:endParaRPr lang="es-ES"/>
        </a:p>
      </dgm:t>
    </dgm:pt>
    <dgm:pt modelId="{F5852BE7-9D16-B74B-BEC2-8F8513ADFED0}" type="pres">
      <dgm:prSet presAssocID="{A46E3BE9-1DDB-EC4E-909B-41E21D196EBA}" presName="diagram" presStyleCnt="0">
        <dgm:presLayoutVars>
          <dgm:dir/>
          <dgm:resizeHandles val="exact"/>
        </dgm:presLayoutVars>
      </dgm:prSet>
      <dgm:spPr/>
    </dgm:pt>
    <dgm:pt modelId="{7572C78C-8D0F-C94F-AA20-96073ADB1800}" type="pres">
      <dgm:prSet presAssocID="{8AADA3B0-C8D2-8149-B4BD-79FE480C0AFC}" presName="node" presStyleLbl="node1" presStyleIdx="0" presStyleCnt="3">
        <dgm:presLayoutVars>
          <dgm:bulletEnabled val="1"/>
        </dgm:presLayoutVars>
      </dgm:prSet>
      <dgm:spPr/>
    </dgm:pt>
    <dgm:pt modelId="{E4A9CB80-FD08-CC46-8619-471538E736DE}" type="pres">
      <dgm:prSet presAssocID="{C87F9D31-0612-F74D-9D80-3CF6720699F4}" presName="sibTrans" presStyleCnt="0"/>
      <dgm:spPr/>
    </dgm:pt>
    <dgm:pt modelId="{C0796089-C1B7-7445-8ED8-944827DF5B80}" type="pres">
      <dgm:prSet presAssocID="{0AA6D213-B8CD-9D48-867F-684C580083A5}" presName="node" presStyleLbl="node1" presStyleIdx="1" presStyleCnt="3">
        <dgm:presLayoutVars>
          <dgm:bulletEnabled val="1"/>
        </dgm:presLayoutVars>
      </dgm:prSet>
      <dgm:spPr/>
    </dgm:pt>
    <dgm:pt modelId="{35EF3764-E284-BF42-A879-429E7474131D}" type="pres">
      <dgm:prSet presAssocID="{772F4F1F-AB40-8F45-A68C-659A6F30B08E}" presName="sibTrans" presStyleCnt="0"/>
      <dgm:spPr/>
    </dgm:pt>
    <dgm:pt modelId="{FA792D9D-FD02-7E43-9E85-0B9EE80788B4}" type="pres">
      <dgm:prSet presAssocID="{134E3FE0-C75F-1343-B0E4-08DB6A1EB2C1}" presName="node" presStyleLbl="node1" presStyleIdx="2" presStyleCnt="3">
        <dgm:presLayoutVars>
          <dgm:bulletEnabled val="1"/>
        </dgm:presLayoutVars>
      </dgm:prSet>
      <dgm:spPr/>
    </dgm:pt>
  </dgm:ptLst>
  <dgm:cxnLst>
    <dgm:cxn modelId="{3C156F1A-B624-DD47-9122-CC037FAFF5E1}" type="presOf" srcId="{0AA6D213-B8CD-9D48-867F-684C580083A5}" destId="{C0796089-C1B7-7445-8ED8-944827DF5B80}" srcOrd="0" destOrd="0" presId="urn:microsoft.com/office/officeart/2005/8/layout/default"/>
    <dgm:cxn modelId="{525DAA39-A6C9-CC4D-BC35-EC6B70C0CF19}" type="presOf" srcId="{134E3FE0-C75F-1343-B0E4-08DB6A1EB2C1}" destId="{FA792D9D-FD02-7E43-9E85-0B9EE80788B4}" srcOrd="0" destOrd="0" presId="urn:microsoft.com/office/officeart/2005/8/layout/default"/>
    <dgm:cxn modelId="{5CDC9C4F-FD39-7343-AE2B-5C59B0A786E2}" srcId="{A46E3BE9-1DDB-EC4E-909B-41E21D196EBA}" destId="{0AA6D213-B8CD-9D48-867F-684C580083A5}" srcOrd="1" destOrd="0" parTransId="{57B7D3DB-72DA-8040-AB83-FA82D6DB23F0}" sibTransId="{772F4F1F-AB40-8F45-A68C-659A6F30B08E}"/>
    <dgm:cxn modelId="{92EC6766-6FFE-224E-8973-B4F613E4E255}" srcId="{A46E3BE9-1DDB-EC4E-909B-41E21D196EBA}" destId="{8AADA3B0-C8D2-8149-B4BD-79FE480C0AFC}" srcOrd="0" destOrd="0" parTransId="{0F08FDAE-635B-6348-A5E1-857393277261}" sibTransId="{C87F9D31-0612-F74D-9D80-3CF6720699F4}"/>
    <dgm:cxn modelId="{F9F70E6E-AEF0-7843-8DE1-81DE943B448E}" srcId="{A46E3BE9-1DDB-EC4E-909B-41E21D196EBA}" destId="{134E3FE0-C75F-1343-B0E4-08DB6A1EB2C1}" srcOrd="2" destOrd="0" parTransId="{D859858F-93E3-CD44-A2A3-F6E87C8A0833}" sibTransId="{5E1C7527-ADEA-2C42-88D8-9A168462436D}"/>
    <dgm:cxn modelId="{5C90D7CC-D6BF-8546-B444-E9422C0FCE17}" type="presOf" srcId="{8AADA3B0-C8D2-8149-B4BD-79FE480C0AFC}" destId="{7572C78C-8D0F-C94F-AA20-96073ADB1800}" srcOrd="0" destOrd="0" presId="urn:microsoft.com/office/officeart/2005/8/layout/default"/>
    <dgm:cxn modelId="{6A7614F8-1A66-0248-8FE6-2CDF7A8867AA}" type="presOf" srcId="{A46E3BE9-1DDB-EC4E-909B-41E21D196EBA}" destId="{F5852BE7-9D16-B74B-BEC2-8F8513ADFED0}" srcOrd="0" destOrd="0" presId="urn:microsoft.com/office/officeart/2005/8/layout/default"/>
    <dgm:cxn modelId="{8085B76A-0FA7-BB42-9A97-4A159A291E1C}" type="presParOf" srcId="{F5852BE7-9D16-B74B-BEC2-8F8513ADFED0}" destId="{7572C78C-8D0F-C94F-AA20-96073ADB1800}" srcOrd="0" destOrd="0" presId="urn:microsoft.com/office/officeart/2005/8/layout/default"/>
    <dgm:cxn modelId="{D848424D-2FC2-FD41-905E-71C5EBD0BC92}" type="presParOf" srcId="{F5852BE7-9D16-B74B-BEC2-8F8513ADFED0}" destId="{E4A9CB80-FD08-CC46-8619-471538E736DE}" srcOrd="1" destOrd="0" presId="urn:microsoft.com/office/officeart/2005/8/layout/default"/>
    <dgm:cxn modelId="{BB96878A-C316-024F-ABAA-8563C5479EC1}" type="presParOf" srcId="{F5852BE7-9D16-B74B-BEC2-8F8513ADFED0}" destId="{C0796089-C1B7-7445-8ED8-944827DF5B80}" srcOrd="2" destOrd="0" presId="urn:microsoft.com/office/officeart/2005/8/layout/default"/>
    <dgm:cxn modelId="{04D85045-107B-4E42-B20E-253CE1F383B6}" type="presParOf" srcId="{F5852BE7-9D16-B74B-BEC2-8F8513ADFED0}" destId="{35EF3764-E284-BF42-A879-429E7474131D}" srcOrd="3" destOrd="0" presId="urn:microsoft.com/office/officeart/2005/8/layout/default"/>
    <dgm:cxn modelId="{3064543A-28AE-7A40-8575-C31B7425BD94}" type="presParOf" srcId="{F5852BE7-9D16-B74B-BEC2-8F8513ADFED0}" destId="{FA792D9D-FD02-7E43-9E85-0B9EE80788B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46E3BE9-1DDB-EC4E-909B-41E21D196EBA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AADA3B0-C8D2-8149-B4BD-79FE480C0AFC}">
      <dgm:prSet phldrT="[Texto]"/>
      <dgm:spPr>
        <a:solidFill>
          <a:srgbClr val="7DA9B1"/>
        </a:solidFill>
      </dgm:spPr>
      <dgm:t>
        <a:bodyPr/>
        <a:lstStyle/>
        <a:p>
          <a:r>
            <a:rPr lang="es-ES" dirty="0"/>
            <a:t>Signos numéricos del 0 al 10</a:t>
          </a:r>
        </a:p>
      </dgm:t>
    </dgm:pt>
    <dgm:pt modelId="{0F08FDAE-635B-6348-A5E1-857393277261}" type="parTrans" cxnId="{92EC6766-6FFE-224E-8973-B4F613E4E255}">
      <dgm:prSet/>
      <dgm:spPr/>
      <dgm:t>
        <a:bodyPr/>
        <a:lstStyle/>
        <a:p>
          <a:endParaRPr lang="es-ES"/>
        </a:p>
      </dgm:t>
    </dgm:pt>
    <dgm:pt modelId="{C87F9D31-0612-F74D-9D80-3CF6720699F4}" type="sibTrans" cxnId="{92EC6766-6FFE-224E-8973-B4F613E4E255}">
      <dgm:prSet/>
      <dgm:spPr/>
      <dgm:t>
        <a:bodyPr/>
        <a:lstStyle/>
        <a:p>
          <a:endParaRPr lang="es-ES"/>
        </a:p>
      </dgm:t>
    </dgm:pt>
    <dgm:pt modelId="{F5852BE7-9D16-B74B-BEC2-8F8513ADFED0}" type="pres">
      <dgm:prSet presAssocID="{A46E3BE9-1DDB-EC4E-909B-41E21D196EBA}" presName="diagram" presStyleCnt="0">
        <dgm:presLayoutVars>
          <dgm:dir/>
          <dgm:resizeHandles val="exact"/>
        </dgm:presLayoutVars>
      </dgm:prSet>
      <dgm:spPr/>
    </dgm:pt>
    <dgm:pt modelId="{7572C78C-8D0F-C94F-AA20-96073ADB1800}" type="pres">
      <dgm:prSet presAssocID="{8AADA3B0-C8D2-8149-B4BD-79FE480C0AFC}" presName="node" presStyleLbl="node1" presStyleIdx="0" presStyleCnt="1" custLinFactNeighborX="-9690" custLinFactNeighborY="940">
        <dgm:presLayoutVars>
          <dgm:bulletEnabled val="1"/>
        </dgm:presLayoutVars>
      </dgm:prSet>
      <dgm:spPr/>
    </dgm:pt>
  </dgm:ptLst>
  <dgm:cxnLst>
    <dgm:cxn modelId="{92EC6766-6FFE-224E-8973-B4F613E4E255}" srcId="{A46E3BE9-1DDB-EC4E-909B-41E21D196EBA}" destId="{8AADA3B0-C8D2-8149-B4BD-79FE480C0AFC}" srcOrd="0" destOrd="0" parTransId="{0F08FDAE-635B-6348-A5E1-857393277261}" sibTransId="{C87F9D31-0612-F74D-9D80-3CF6720699F4}"/>
    <dgm:cxn modelId="{5C90D7CC-D6BF-8546-B444-E9422C0FCE17}" type="presOf" srcId="{8AADA3B0-C8D2-8149-B4BD-79FE480C0AFC}" destId="{7572C78C-8D0F-C94F-AA20-96073ADB1800}" srcOrd="0" destOrd="0" presId="urn:microsoft.com/office/officeart/2005/8/layout/default"/>
    <dgm:cxn modelId="{6A7614F8-1A66-0248-8FE6-2CDF7A8867AA}" type="presOf" srcId="{A46E3BE9-1DDB-EC4E-909B-41E21D196EBA}" destId="{F5852BE7-9D16-B74B-BEC2-8F8513ADFED0}" srcOrd="0" destOrd="0" presId="urn:microsoft.com/office/officeart/2005/8/layout/default"/>
    <dgm:cxn modelId="{8085B76A-0FA7-BB42-9A97-4A159A291E1C}" type="presParOf" srcId="{F5852BE7-9D16-B74B-BEC2-8F8513ADFED0}" destId="{7572C78C-8D0F-C94F-AA20-96073ADB180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E783265-31E4-3A4D-A65E-009E208B07B0}" type="doc">
      <dgm:prSet loTypeId="urn:microsoft.com/office/officeart/2005/8/layout/venn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6C94252-7466-3C4E-B0E1-FD5D4926B709}">
      <dgm:prSet/>
      <dgm:spPr/>
      <dgm:t>
        <a:bodyPr/>
        <a:lstStyle/>
        <a:p>
          <a:r>
            <a:rPr lang="es-ES_tradnl" dirty="0"/>
            <a:t>Red neuronal convolucional</a:t>
          </a:r>
          <a:endParaRPr lang="es-ES" dirty="0"/>
        </a:p>
      </dgm:t>
    </dgm:pt>
    <dgm:pt modelId="{215F79C9-7E9A-EB4B-B929-AF8C6A611A16}" type="parTrans" cxnId="{8C906997-6EED-814B-978A-8D82F375DEA3}">
      <dgm:prSet/>
      <dgm:spPr/>
      <dgm:t>
        <a:bodyPr/>
        <a:lstStyle/>
        <a:p>
          <a:endParaRPr lang="es-ES"/>
        </a:p>
      </dgm:t>
    </dgm:pt>
    <dgm:pt modelId="{946CCC11-986D-414D-8044-3334CB304BC5}" type="sibTrans" cxnId="{8C906997-6EED-814B-978A-8D82F375DEA3}">
      <dgm:prSet/>
      <dgm:spPr/>
      <dgm:t>
        <a:bodyPr/>
        <a:lstStyle/>
        <a:p>
          <a:endParaRPr lang="es-ES"/>
        </a:p>
      </dgm:t>
    </dgm:pt>
    <dgm:pt modelId="{A630B1C1-AE2D-D845-ABEF-93AA8D7DF6D3}">
      <dgm:prSet/>
      <dgm:spPr/>
      <dgm:t>
        <a:bodyPr/>
        <a:lstStyle/>
        <a:p>
          <a:r>
            <a:rPr lang="es-ES_tradnl" dirty="0"/>
            <a:t>Clasificador multi-clase</a:t>
          </a:r>
          <a:endParaRPr lang="es-ES" dirty="0"/>
        </a:p>
      </dgm:t>
    </dgm:pt>
    <dgm:pt modelId="{9A6B2E17-ACD3-6D46-B31F-45330D738B62}" type="parTrans" cxnId="{57013ED7-2C79-8C4B-B86C-F55729699B0B}">
      <dgm:prSet/>
      <dgm:spPr/>
      <dgm:t>
        <a:bodyPr/>
        <a:lstStyle/>
        <a:p>
          <a:endParaRPr lang="es-ES"/>
        </a:p>
      </dgm:t>
    </dgm:pt>
    <dgm:pt modelId="{5AB0394B-5E98-A742-A71D-C436BFB63D18}" type="sibTrans" cxnId="{57013ED7-2C79-8C4B-B86C-F55729699B0B}">
      <dgm:prSet/>
      <dgm:spPr/>
      <dgm:t>
        <a:bodyPr/>
        <a:lstStyle/>
        <a:p>
          <a:endParaRPr lang="es-ES"/>
        </a:p>
      </dgm:t>
    </dgm:pt>
    <dgm:pt modelId="{DD5FA4CC-DC08-F341-AC7E-FA047824DE9B}">
      <dgm:prSet/>
      <dgm:spPr/>
      <dgm:t>
        <a:bodyPr/>
        <a:lstStyle/>
        <a:p>
          <a:r>
            <a:rPr lang="es-ES_tradnl" dirty="0"/>
            <a:t>38 clases</a:t>
          </a:r>
          <a:endParaRPr lang="es-ES" dirty="0"/>
        </a:p>
      </dgm:t>
    </dgm:pt>
    <dgm:pt modelId="{76D27635-1DF4-0A4F-A459-93087EFBDBEB}" type="parTrans" cxnId="{67D6489E-801A-7440-A973-CA9647090F7C}">
      <dgm:prSet/>
      <dgm:spPr/>
      <dgm:t>
        <a:bodyPr/>
        <a:lstStyle/>
        <a:p>
          <a:endParaRPr lang="es-ES"/>
        </a:p>
      </dgm:t>
    </dgm:pt>
    <dgm:pt modelId="{E42CBE0E-9411-1442-BA03-0A6260AEF0A8}" type="sibTrans" cxnId="{67D6489E-801A-7440-A973-CA9647090F7C}">
      <dgm:prSet/>
      <dgm:spPr/>
      <dgm:t>
        <a:bodyPr/>
        <a:lstStyle/>
        <a:p>
          <a:endParaRPr lang="es-ES"/>
        </a:p>
      </dgm:t>
    </dgm:pt>
    <dgm:pt modelId="{D89B2F0A-20F8-8545-B0AD-89C630A951BA}" type="pres">
      <dgm:prSet presAssocID="{4E783265-31E4-3A4D-A65E-009E208B07B0}" presName="compositeShape" presStyleCnt="0">
        <dgm:presLayoutVars>
          <dgm:chMax val="7"/>
          <dgm:dir/>
          <dgm:resizeHandles val="exact"/>
        </dgm:presLayoutVars>
      </dgm:prSet>
      <dgm:spPr/>
    </dgm:pt>
    <dgm:pt modelId="{17E03955-8FAE-A043-84BE-517B2BC235C6}" type="pres">
      <dgm:prSet presAssocID="{36C94252-7466-3C4E-B0E1-FD5D4926B709}" presName="circ1" presStyleLbl="vennNode1" presStyleIdx="0" presStyleCnt="3"/>
      <dgm:spPr/>
    </dgm:pt>
    <dgm:pt modelId="{87F9282C-3EC8-1746-AAA6-75BAA6C84E64}" type="pres">
      <dgm:prSet presAssocID="{36C94252-7466-3C4E-B0E1-FD5D4926B70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DB396D7-3072-C04B-9CAF-7C1B4300D702}" type="pres">
      <dgm:prSet presAssocID="{A630B1C1-AE2D-D845-ABEF-93AA8D7DF6D3}" presName="circ2" presStyleLbl="vennNode1" presStyleIdx="1" presStyleCnt="3"/>
      <dgm:spPr/>
    </dgm:pt>
    <dgm:pt modelId="{2967A4E6-D7AE-764E-AC26-9C03BBDE0959}" type="pres">
      <dgm:prSet presAssocID="{A630B1C1-AE2D-D845-ABEF-93AA8D7DF6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705029A-4648-B040-8F58-2F386FB2A412}" type="pres">
      <dgm:prSet presAssocID="{DD5FA4CC-DC08-F341-AC7E-FA047824DE9B}" presName="circ3" presStyleLbl="vennNode1" presStyleIdx="2" presStyleCnt="3"/>
      <dgm:spPr/>
    </dgm:pt>
    <dgm:pt modelId="{F71DC5E5-5D13-CE43-8954-6C1CD1134997}" type="pres">
      <dgm:prSet presAssocID="{DD5FA4CC-DC08-F341-AC7E-FA047824DE9B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5DF0302E-EAF0-E745-A474-B77E4A8E963B}" type="presOf" srcId="{36C94252-7466-3C4E-B0E1-FD5D4926B709}" destId="{17E03955-8FAE-A043-84BE-517B2BC235C6}" srcOrd="0" destOrd="0" presId="urn:microsoft.com/office/officeart/2005/8/layout/venn1"/>
    <dgm:cxn modelId="{D8D5B742-D5D6-3C45-9D3B-A97DE7FD40C6}" type="presOf" srcId="{36C94252-7466-3C4E-B0E1-FD5D4926B709}" destId="{87F9282C-3EC8-1746-AAA6-75BAA6C84E64}" srcOrd="1" destOrd="0" presId="urn:microsoft.com/office/officeart/2005/8/layout/venn1"/>
    <dgm:cxn modelId="{D0B50971-AE40-6846-95DD-A75AD9E55273}" type="presOf" srcId="{4E783265-31E4-3A4D-A65E-009E208B07B0}" destId="{D89B2F0A-20F8-8545-B0AD-89C630A951BA}" srcOrd="0" destOrd="0" presId="urn:microsoft.com/office/officeart/2005/8/layout/venn1"/>
    <dgm:cxn modelId="{8C906997-6EED-814B-978A-8D82F375DEA3}" srcId="{4E783265-31E4-3A4D-A65E-009E208B07B0}" destId="{36C94252-7466-3C4E-B0E1-FD5D4926B709}" srcOrd="0" destOrd="0" parTransId="{215F79C9-7E9A-EB4B-B929-AF8C6A611A16}" sibTransId="{946CCC11-986D-414D-8044-3334CB304BC5}"/>
    <dgm:cxn modelId="{C92B0399-9D32-8840-ACED-BC6E4DFE6CF3}" type="presOf" srcId="{DD5FA4CC-DC08-F341-AC7E-FA047824DE9B}" destId="{F71DC5E5-5D13-CE43-8954-6C1CD1134997}" srcOrd="1" destOrd="0" presId="urn:microsoft.com/office/officeart/2005/8/layout/venn1"/>
    <dgm:cxn modelId="{AA34829C-0B90-B44A-9486-5CD4C9423DFE}" type="presOf" srcId="{A630B1C1-AE2D-D845-ABEF-93AA8D7DF6D3}" destId="{2967A4E6-D7AE-764E-AC26-9C03BBDE0959}" srcOrd="1" destOrd="0" presId="urn:microsoft.com/office/officeart/2005/8/layout/venn1"/>
    <dgm:cxn modelId="{67D6489E-801A-7440-A973-CA9647090F7C}" srcId="{4E783265-31E4-3A4D-A65E-009E208B07B0}" destId="{DD5FA4CC-DC08-F341-AC7E-FA047824DE9B}" srcOrd="2" destOrd="0" parTransId="{76D27635-1DF4-0A4F-A459-93087EFBDBEB}" sibTransId="{E42CBE0E-9411-1442-BA03-0A6260AEF0A8}"/>
    <dgm:cxn modelId="{57013ED7-2C79-8C4B-B86C-F55729699B0B}" srcId="{4E783265-31E4-3A4D-A65E-009E208B07B0}" destId="{A630B1C1-AE2D-D845-ABEF-93AA8D7DF6D3}" srcOrd="1" destOrd="0" parTransId="{9A6B2E17-ACD3-6D46-B31F-45330D738B62}" sibTransId="{5AB0394B-5E98-A742-A71D-C436BFB63D18}"/>
    <dgm:cxn modelId="{1749F4E0-201E-DA42-9123-1CCD2782DC75}" type="presOf" srcId="{A630B1C1-AE2D-D845-ABEF-93AA8D7DF6D3}" destId="{9DB396D7-3072-C04B-9CAF-7C1B4300D702}" srcOrd="0" destOrd="0" presId="urn:microsoft.com/office/officeart/2005/8/layout/venn1"/>
    <dgm:cxn modelId="{E0B9DFFC-3E87-8641-A12D-9E4191931892}" type="presOf" srcId="{DD5FA4CC-DC08-F341-AC7E-FA047824DE9B}" destId="{8705029A-4648-B040-8F58-2F386FB2A412}" srcOrd="0" destOrd="0" presId="urn:microsoft.com/office/officeart/2005/8/layout/venn1"/>
    <dgm:cxn modelId="{A1DBC367-732C-2F4B-90ED-BA7890933E97}" type="presParOf" srcId="{D89B2F0A-20F8-8545-B0AD-89C630A951BA}" destId="{17E03955-8FAE-A043-84BE-517B2BC235C6}" srcOrd="0" destOrd="0" presId="urn:microsoft.com/office/officeart/2005/8/layout/venn1"/>
    <dgm:cxn modelId="{74CD0424-41B3-424D-B303-6B34C1317747}" type="presParOf" srcId="{D89B2F0A-20F8-8545-B0AD-89C630A951BA}" destId="{87F9282C-3EC8-1746-AAA6-75BAA6C84E64}" srcOrd="1" destOrd="0" presId="urn:microsoft.com/office/officeart/2005/8/layout/venn1"/>
    <dgm:cxn modelId="{1AB5F650-A269-4F47-AFFE-5BA47F593EE9}" type="presParOf" srcId="{D89B2F0A-20F8-8545-B0AD-89C630A951BA}" destId="{9DB396D7-3072-C04B-9CAF-7C1B4300D702}" srcOrd="2" destOrd="0" presId="urn:microsoft.com/office/officeart/2005/8/layout/venn1"/>
    <dgm:cxn modelId="{37BA8541-F70C-3846-87D9-7FF60EAB1BA9}" type="presParOf" srcId="{D89B2F0A-20F8-8545-B0AD-89C630A951BA}" destId="{2967A4E6-D7AE-764E-AC26-9C03BBDE0959}" srcOrd="3" destOrd="0" presId="urn:microsoft.com/office/officeart/2005/8/layout/venn1"/>
    <dgm:cxn modelId="{5F942D0E-67C9-3644-8A0F-AF533EA48B80}" type="presParOf" srcId="{D89B2F0A-20F8-8545-B0AD-89C630A951BA}" destId="{8705029A-4648-B040-8F58-2F386FB2A412}" srcOrd="4" destOrd="0" presId="urn:microsoft.com/office/officeart/2005/8/layout/venn1"/>
    <dgm:cxn modelId="{15D60C3C-098D-2C48-B63F-A8F6698D544D}" type="presParOf" srcId="{D89B2F0A-20F8-8545-B0AD-89C630A951BA}" destId="{F71DC5E5-5D13-CE43-8954-6C1CD113499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5213C06-2185-4A04-AF67-3F8359139E7E}" type="doc">
      <dgm:prSet loTypeId="urn:microsoft.com/office/officeart/2005/8/layout/list1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A2B106-B770-4B3C-9736-08557B5576D3}">
      <dgm:prSet/>
      <dgm:spPr/>
      <dgm:t>
        <a:bodyPr/>
        <a:lstStyle/>
        <a:p>
          <a:r>
            <a:rPr lang="en-GB" noProof="0" dirty="0"/>
            <a:t>Convolutional Neural Network y Support Vector Machine:</a:t>
          </a:r>
        </a:p>
      </dgm:t>
    </dgm:pt>
    <dgm:pt modelId="{9736D286-C7CB-46ED-98BC-A99E4C2FD72C}" type="parTrans" cxnId="{00441A9F-88CC-42DE-B47D-AD19036C9787}">
      <dgm:prSet/>
      <dgm:spPr/>
      <dgm:t>
        <a:bodyPr/>
        <a:lstStyle/>
        <a:p>
          <a:endParaRPr lang="en-US"/>
        </a:p>
      </dgm:t>
    </dgm:pt>
    <dgm:pt modelId="{6890369C-3E69-4573-96C6-9501E4F2C5A7}" type="sibTrans" cxnId="{00441A9F-88CC-42DE-B47D-AD19036C9787}">
      <dgm:prSet/>
      <dgm:spPr/>
      <dgm:t>
        <a:bodyPr/>
        <a:lstStyle/>
        <a:p>
          <a:endParaRPr lang="en-US"/>
        </a:p>
      </dgm:t>
    </dgm:pt>
    <dgm:pt modelId="{35953461-E64C-431E-923A-826EF0501B45}">
      <dgm:prSet/>
      <dgm:spPr/>
      <dgm:t>
        <a:bodyPr/>
        <a:lstStyle/>
        <a:p>
          <a:r>
            <a:rPr lang="es-ES_tradnl" dirty="0" err="1"/>
            <a:t>Accuracy</a:t>
          </a:r>
          <a:r>
            <a:rPr lang="es-ES_tradnl" dirty="0"/>
            <a:t> del </a:t>
          </a:r>
          <a:r>
            <a:rPr lang="es-ES_tradnl" b="1" dirty="0"/>
            <a:t>99,9%</a:t>
          </a:r>
          <a:endParaRPr lang="en-US" b="1" dirty="0"/>
        </a:p>
      </dgm:t>
    </dgm:pt>
    <dgm:pt modelId="{31038152-D26D-4018-87D8-955C83F7159B}" type="parTrans" cxnId="{ED4B70D4-EE3D-431C-9120-2355ADCE0AFA}">
      <dgm:prSet/>
      <dgm:spPr/>
      <dgm:t>
        <a:bodyPr/>
        <a:lstStyle/>
        <a:p>
          <a:endParaRPr lang="en-US"/>
        </a:p>
      </dgm:t>
    </dgm:pt>
    <dgm:pt modelId="{BEA4BA03-8B30-40FB-8367-04EBF4FF8537}" type="sibTrans" cxnId="{ED4B70D4-EE3D-431C-9120-2355ADCE0AFA}">
      <dgm:prSet/>
      <dgm:spPr/>
      <dgm:t>
        <a:bodyPr/>
        <a:lstStyle/>
        <a:p>
          <a:endParaRPr lang="en-US"/>
        </a:p>
      </dgm:t>
    </dgm:pt>
    <dgm:pt modelId="{2F3430C0-43BE-47C1-A750-C2264166218D}">
      <dgm:prSet/>
      <dgm:spPr/>
      <dgm:t>
        <a:bodyPr/>
        <a:lstStyle/>
        <a:p>
          <a:r>
            <a:rPr lang="es-ES_tradnl" b="0" dirty="0"/>
            <a:t>24</a:t>
          </a:r>
          <a:r>
            <a:rPr lang="es-ES_tradnl" b="1" dirty="0"/>
            <a:t> </a:t>
          </a:r>
          <a:r>
            <a:rPr lang="es-ES_tradnl" dirty="0"/>
            <a:t>clases</a:t>
          </a:r>
          <a:endParaRPr lang="en-US" dirty="0"/>
        </a:p>
      </dgm:t>
    </dgm:pt>
    <dgm:pt modelId="{2C7578F2-1662-4C5D-A59A-4F0FFEAB1576}" type="parTrans" cxnId="{AA85D6A8-4988-49A5-A749-1B92EF63359C}">
      <dgm:prSet/>
      <dgm:spPr/>
      <dgm:t>
        <a:bodyPr/>
        <a:lstStyle/>
        <a:p>
          <a:endParaRPr lang="en-US"/>
        </a:p>
      </dgm:t>
    </dgm:pt>
    <dgm:pt modelId="{98C6866A-A48C-4F38-B205-D517AF7793BC}" type="sibTrans" cxnId="{AA85D6A8-4988-49A5-A749-1B92EF63359C}">
      <dgm:prSet/>
      <dgm:spPr/>
      <dgm:t>
        <a:bodyPr/>
        <a:lstStyle/>
        <a:p>
          <a:endParaRPr lang="en-US"/>
        </a:p>
      </dgm:t>
    </dgm:pt>
    <dgm:pt modelId="{841D715B-5A77-4CA9-9498-FC918423177C}">
      <dgm:prSet/>
      <dgm:spPr/>
      <dgm:t>
        <a:bodyPr/>
        <a:lstStyle/>
        <a:p>
          <a:r>
            <a:rPr lang="en-GB" noProof="0" dirty="0"/>
            <a:t>Convolutional</a:t>
          </a:r>
          <a:r>
            <a:rPr lang="es-ES_tradnl" dirty="0"/>
            <a:t> Neural Network </a:t>
          </a:r>
          <a:endParaRPr lang="en-US" dirty="0"/>
        </a:p>
      </dgm:t>
    </dgm:pt>
    <dgm:pt modelId="{A5D9E19D-8A17-4CA0-AA7F-7B583CB84CBA}" type="parTrans" cxnId="{E364E9F0-0BED-4EAE-8A66-D44498DD0C20}">
      <dgm:prSet/>
      <dgm:spPr/>
      <dgm:t>
        <a:bodyPr/>
        <a:lstStyle/>
        <a:p>
          <a:endParaRPr lang="en-US"/>
        </a:p>
      </dgm:t>
    </dgm:pt>
    <dgm:pt modelId="{F62F6E38-EFED-4530-8848-F41D19BD6A66}" type="sibTrans" cxnId="{E364E9F0-0BED-4EAE-8A66-D44498DD0C20}">
      <dgm:prSet/>
      <dgm:spPr/>
      <dgm:t>
        <a:bodyPr/>
        <a:lstStyle/>
        <a:p>
          <a:endParaRPr lang="en-US"/>
        </a:p>
      </dgm:t>
    </dgm:pt>
    <dgm:pt modelId="{C98C680E-C7FD-4846-A5B1-D9255F7E43B1}">
      <dgm:prSet/>
      <dgm:spPr/>
      <dgm:t>
        <a:bodyPr/>
        <a:lstStyle/>
        <a:p>
          <a:r>
            <a:rPr lang="es-ES_tradnl" dirty="0" err="1"/>
            <a:t>Accuracy</a:t>
          </a:r>
          <a:r>
            <a:rPr lang="es-ES_tradnl" dirty="0"/>
            <a:t> del </a:t>
          </a:r>
          <a:r>
            <a:rPr lang="es-ES_tradnl" b="0" dirty="0"/>
            <a:t>90%</a:t>
          </a:r>
          <a:endParaRPr lang="en-US" b="0" dirty="0"/>
        </a:p>
      </dgm:t>
    </dgm:pt>
    <dgm:pt modelId="{9CC767E5-7142-48C5-AEBB-9B5A1C301909}" type="parTrans" cxnId="{72CF0F51-87F5-4A98-B6F0-1F56329C5EAA}">
      <dgm:prSet/>
      <dgm:spPr/>
      <dgm:t>
        <a:bodyPr/>
        <a:lstStyle/>
        <a:p>
          <a:endParaRPr lang="en-US"/>
        </a:p>
      </dgm:t>
    </dgm:pt>
    <dgm:pt modelId="{6D15DC22-70D2-4599-8B1B-844186B9B6D9}" type="sibTrans" cxnId="{72CF0F51-87F5-4A98-B6F0-1F56329C5EAA}">
      <dgm:prSet/>
      <dgm:spPr/>
      <dgm:t>
        <a:bodyPr/>
        <a:lstStyle/>
        <a:p>
          <a:endParaRPr lang="en-US"/>
        </a:p>
      </dgm:t>
    </dgm:pt>
    <dgm:pt modelId="{A075FE4E-E906-49BC-B53F-CCD18ABAC975}">
      <dgm:prSet/>
      <dgm:spPr/>
      <dgm:t>
        <a:bodyPr/>
        <a:lstStyle/>
        <a:p>
          <a:r>
            <a:rPr lang="es-ES_tradnl" b="0" dirty="0"/>
            <a:t>10</a:t>
          </a:r>
          <a:r>
            <a:rPr lang="es-ES_tradnl" dirty="0"/>
            <a:t> clases</a:t>
          </a:r>
          <a:endParaRPr lang="en-US" dirty="0"/>
        </a:p>
      </dgm:t>
    </dgm:pt>
    <dgm:pt modelId="{23C9EA3B-C901-4579-B501-4243165548AD}" type="parTrans" cxnId="{8BC409DA-1122-47B9-84DC-7295C35E6F84}">
      <dgm:prSet/>
      <dgm:spPr/>
      <dgm:t>
        <a:bodyPr/>
        <a:lstStyle/>
        <a:p>
          <a:endParaRPr lang="en-US"/>
        </a:p>
      </dgm:t>
    </dgm:pt>
    <dgm:pt modelId="{FC3B5FCB-7DC0-4E16-8970-ED85FB684DBF}" type="sibTrans" cxnId="{8BC409DA-1122-47B9-84DC-7295C35E6F84}">
      <dgm:prSet/>
      <dgm:spPr/>
      <dgm:t>
        <a:bodyPr/>
        <a:lstStyle/>
        <a:p>
          <a:endParaRPr lang="en-US"/>
        </a:p>
      </dgm:t>
    </dgm:pt>
    <dgm:pt modelId="{AB60D338-FB15-A04A-A8D5-640CEC1E285D}" type="pres">
      <dgm:prSet presAssocID="{85213C06-2185-4A04-AF67-3F8359139E7E}" presName="linear" presStyleCnt="0">
        <dgm:presLayoutVars>
          <dgm:dir/>
          <dgm:animLvl val="lvl"/>
          <dgm:resizeHandles val="exact"/>
        </dgm:presLayoutVars>
      </dgm:prSet>
      <dgm:spPr/>
    </dgm:pt>
    <dgm:pt modelId="{4F5EA744-45C6-CF4B-98D9-969F59E05F68}" type="pres">
      <dgm:prSet presAssocID="{30A2B106-B770-4B3C-9736-08557B5576D3}" presName="parentLin" presStyleCnt="0"/>
      <dgm:spPr/>
    </dgm:pt>
    <dgm:pt modelId="{7AD1E8BA-4768-7A49-B94B-BCB521ECFB32}" type="pres">
      <dgm:prSet presAssocID="{30A2B106-B770-4B3C-9736-08557B5576D3}" presName="parentLeftMargin" presStyleLbl="node1" presStyleIdx="0" presStyleCnt="2"/>
      <dgm:spPr/>
    </dgm:pt>
    <dgm:pt modelId="{CB2DA883-6717-4E4B-A6C2-48DE4E42DB58}" type="pres">
      <dgm:prSet presAssocID="{30A2B106-B770-4B3C-9736-08557B5576D3}" presName="parentText" presStyleLbl="node1" presStyleIdx="0" presStyleCnt="2" custScaleX="142857" custLinFactNeighborX="-20968" custLinFactNeighborY="-7724">
        <dgm:presLayoutVars>
          <dgm:chMax val="0"/>
          <dgm:bulletEnabled val="1"/>
        </dgm:presLayoutVars>
      </dgm:prSet>
      <dgm:spPr/>
    </dgm:pt>
    <dgm:pt modelId="{24ECFCDE-87EB-3240-B275-6365FE862027}" type="pres">
      <dgm:prSet presAssocID="{30A2B106-B770-4B3C-9736-08557B5576D3}" presName="negativeSpace" presStyleCnt="0"/>
      <dgm:spPr/>
    </dgm:pt>
    <dgm:pt modelId="{1FAB7B8D-0A09-0247-8466-0A5D54EF895A}" type="pres">
      <dgm:prSet presAssocID="{30A2B106-B770-4B3C-9736-08557B5576D3}" presName="childText" presStyleLbl="conFgAcc1" presStyleIdx="0" presStyleCnt="2">
        <dgm:presLayoutVars>
          <dgm:bulletEnabled val="1"/>
        </dgm:presLayoutVars>
      </dgm:prSet>
      <dgm:spPr/>
    </dgm:pt>
    <dgm:pt modelId="{54E9C549-9727-3E4A-93F6-896BEC558CF9}" type="pres">
      <dgm:prSet presAssocID="{6890369C-3E69-4573-96C6-9501E4F2C5A7}" presName="spaceBetweenRectangles" presStyleCnt="0"/>
      <dgm:spPr/>
    </dgm:pt>
    <dgm:pt modelId="{AB7B010E-0587-EA43-9A6F-9BBE65E04D61}" type="pres">
      <dgm:prSet presAssocID="{841D715B-5A77-4CA9-9498-FC918423177C}" presName="parentLin" presStyleCnt="0"/>
      <dgm:spPr/>
    </dgm:pt>
    <dgm:pt modelId="{C120586F-BAA9-1A47-9F22-34A9281542B6}" type="pres">
      <dgm:prSet presAssocID="{841D715B-5A77-4CA9-9498-FC918423177C}" presName="parentLeftMargin" presStyleLbl="node1" presStyleIdx="0" presStyleCnt="2"/>
      <dgm:spPr/>
    </dgm:pt>
    <dgm:pt modelId="{C011F98B-3EE1-5148-87EC-6E68E7F2FE8D}" type="pres">
      <dgm:prSet presAssocID="{841D715B-5A77-4CA9-9498-FC918423177C}" presName="parentText" presStyleLbl="node1" presStyleIdx="1" presStyleCnt="2" custScaleX="142857" custLinFactNeighborX="-49742" custLinFactNeighborY="1878">
        <dgm:presLayoutVars>
          <dgm:chMax val="0"/>
          <dgm:bulletEnabled val="1"/>
        </dgm:presLayoutVars>
      </dgm:prSet>
      <dgm:spPr/>
    </dgm:pt>
    <dgm:pt modelId="{6BBF455B-3949-674E-AC46-91260DADEF29}" type="pres">
      <dgm:prSet presAssocID="{841D715B-5A77-4CA9-9498-FC918423177C}" presName="negativeSpace" presStyleCnt="0"/>
      <dgm:spPr/>
    </dgm:pt>
    <dgm:pt modelId="{2B9DDF88-D545-A145-8933-D7F929D13589}" type="pres">
      <dgm:prSet presAssocID="{841D715B-5A77-4CA9-9498-FC918423177C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1DB811A-AC02-1F4D-BA03-3D980EABBFCD}" type="presOf" srcId="{C98C680E-C7FD-4846-A5B1-D9255F7E43B1}" destId="{2B9DDF88-D545-A145-8933-D7F929D13589}" srcOrd="0" destOrd="0" presId="urn:microsoft.com/office/officeart/2005/8/layout/list1"/>
    <dgm:cxn modelId="{FBD3842D-7B40-2642-8BF9-ED6F08574BED}" type="presOf" srcId="{A075FE4E-E906-49BC-B53F-CCD18ABAC975}" destId="{2B9DDF88-D545-A145-8933-D7F929D13589}" srcOrd="0" destOrd="1" presId="urn:microsoft.com/office/officeart/2005/8/layout/list1"/>
    <dgm:cxn modelId="{47CAF432-DAF5-0D47-B288-4BD3F18EE0BC}" type="presOf" srcId="{85213C06-2185-4A04-AF67-3F8359139E7E}" destId="{AB60D338-FB15-A04A-A8D5-640CEC1E285D}" srcOrd="0" destOrd="0" presId="urn:microsoft.com/office/officeart/2005/8/layout/list1"/>
    <dgm:cxn modelId="{CEB01D3D-444B-5D45-804D-1D5986240067}" type="presOf" srcId="{841D715B-5A77-4CA9-9498-FC918423177C}" destId="{C011F98B-3EE1-5148-87EC-6E68E7F2FE8D}" srcOrd="1" destOrd="0" presId="urn:microsoft.com/office/officeart/2005/8/layout/list1"/>
    <dgm:cxn modelId="{72CF0F51-87F5-4A98-B6F0-1F56329C5EAA}" srcId="{841D715B-5A77-4CA9-9498-FC918423177C}" destId="{C98C680E-C7FD-4846-A5B1-D9255F7E43B1}" srcOrd="0" destOrd="0" parTransId="{9CC767E5-7142-48C5-AEBB-9B5A1C301909}" sibTransId="{6D15DC22-70D2-4599-8B1B-844186B9B6D9}"/>
    <dgm:cxn modelId="{018DDC77-9434-3240-8F40-97A5DC7E9779}" type="presOf" srcId="{35953461-E64C-431E-923A-826EF0501B45}" destId="{1FAB7B8D-0A09-0247-8466-0A5D54EF895A}" srcOrd="0" destOrd="0" presId="urn:microsoft.com/office/officeart/2005/8/layout/list1"/>
    <dgm:cxn modelId="{E4FBB07A-896B-304C-B8B8-5104756A44E3}" type="presOf" srcId="{30A2B106-B770-4B3C-9736-08557B5576D3}" destId="{CB2DA883-6717-4E4B-A6C2-48DE4E42DB58}" srcOrd="1" destOrd="0" presId="urn:microsoft.com/office/officeart/2005/8/layout/list1"/>
    <dgm:cxn modelId="{B7C59D90-051A-6148-880D-D8562F0CC3CE}" type="presOf" srcId="{2F3430C0-43BE-47C1-A750-C2264166218D}" destId="{1FAB7B8D-0A09-0247-8466-0A5D54EF895A}" srcOrd="0" destOrd="1" presId="urn:microsoft.com/office/officeart/2005/8/layout/list1"/>
    <dgm:cxn modelId="{00441A9F-88CC-42DE-B47D-AD19036C9787}" srcId="{85213C06-2185-4A04-AF67-3F8359139E7E}" destId="{30A2B106-B770-4B3C-9736-08557B5576D3}" srcOrd="0" destOrd="0" parTransId="{9736D286-C7CB-46ED-98BC-A99E4C2FD72C}" sibTransId="{6890369C-3E69-4573-96C6-9501E4F2C5A7}"/>
    <dgm:cxn modelId="{842C82A3-6510-8A49-B9D3-9A2A6B256F8C}" type="presOf" srcId="{30A2B106-B770-4B3C-9736-08557B5576D3}" destId="{7AD1E8BA-4768-7A49-B94B-BCB521ECFB32}" srcOrd="0" destOrd="0" presId="urn:microsoft.com/office/officeart/2005/8/layout/list1"/>
    <dgm:cxn modelId="{AA85D6A8-4988-49A5-A749-1B92EF63359C}" srcId="{30A2B106-B770-4B3C-9736-08557B5576D3}" destId="{2F3430C0-43BE-47C1-A750-C2264166218D}" srcOrd="1" destOrd="0" parTransId="{2C7578F2-1662-4C5D-A59A-4F0FFEAB1576}" sibTransId="{98C6866A-A48C-4F38-B205-D517AF7793BC}"/>
    <dgm:cxn modelId="{98BD2EAA-62C1-2F49-8ABE-CF4817E39946}" type="presOf" srcId="{841D715B-5A77-4CA9-9498-FC918423177C}" destId="{C120586F-BAA9-1A47-9F22-34A9281542B6}" srcOrd="0" destOrd="0" presId="urn:microsoft.com/office/officeart/2005/8/layout/list1"/>
    <dgm:cxn modelId="{ED4B70D4-EE3D-431C-9120-2355ADCE0AFA}" srcId="{30A2B106-B770-4B3C-9736-08557B5576D3}" destId="{35953461-E64C-431E-923A-826EF0501B45}" srcOrd="0" destOrd="0" parTransId="{31038152-D26D-4018-87D8-955C83F7159B}" sibTransId="{BEA4BA03-8B30-40FB-8367-04EBF4FF8537}"/>
    <dgm:cxn modelId="{8BC409DA-1122-47B9-84DC-7295C35E6F84}" srcId="{841D715B-5A77-4CA9-9498-FC918423177C}" destId="{A075FE4E-E906-49BC-B53F-CCD18ABAC975}" srcOrd="1" destOrd="0" parTransId="{23C9EA3B-C901-4579-B501-4243165548AD}" sibTransId="{FC3B5FCB-7DC0-4E16-8970-ED85FB684DBF}"/>
    <dgm:cxn modelId="{E364E9F0-0BED-4EAE-8A66-D44498DD0C20}" srcId="{85213C06-2185-4A04-AF67-3F8359139E7E}" destId="{841D715B-5A77-4CA9-9498-FC918423177C}" srcOrd="1" destOrd="0" parTransId="{A5D9E19D-8A17-4CA0-AA7F-7B583CB84CBA}" sibTransId="{F62F6E38-EFED-4530-8848-F41D19BD6A66}"/>
    <dgm:cxn modelId="{8E578B30-C45B-2D47-A7A9-BEBEC66CD3A4}" type="presParOf" srcId="{AB60D338-FB15-A04A-A8D5-640CEC1E285D}" destId="{4F5EA744-45C6-CF4B-98D9-969F59E05F68}" srcOrd="0" destOrd="0" presId="urn:microsoft.com/office/officeart/2005/8/layout/list1"/>
    <dgm:cxn modelId="{2A48723D-5F23-344A-B2E6-C008FBF85612}" type="presParOf" srcId="{4F5EA744-45C6-CF4B-98D9-969F59E05F68}" destId="{7AD1E8BA-4768-7A49-B94B-BCB521ECFB32}" srcOrd="0" destOrd="0" presId="urn:microsoft.com/office/officeart/2005/8/layout/list1"/>
    <dgm:cxn modelId="{BDF800E0-BFB5-924B-884F-852E26A2B73E}" type="presParOf" srcId="{4F5EA744-45C6-CF4B-98D9-969F59E05F68}" destId="{CB2DA883-6717-4E4B-A6C2-48DE4E42DB58}" srcOrd="1" destOrd="0" presId="urn:microsoft.com/office/officeart/2005/8/layout/list1"/>
    <dgm:cxn modelId="{B3754853-7811-2742-9F7D-63E5944F9C6E}" type="presParOf" srcId="{AB60D338-FB15-A04A-A8D5-640CEC1E285D}" destId="{24ECFCDE-87EB-3240-B275-6365FE862027}" srcOrd="1" destOrd="0" presId="urn:microsoft.com/office/officeart/2005/8/layout/list1"/>
    <dgm:cxn modelId="{2C15F81F-0B61-754E-B1FD-6F3D97AF3801}" type="presParOf" srcId="{AB60D338-FB15-A04A-A8D5-640CEC1E285D}" destId="{1FAB7B8D-0A09-0247-8466-0A5D54EF895A}" srcOrd="2" destOrd="0" presId="urn:microsoft.com/office/officeart/2005/8/layout/list1"/>
    <dgm:cxn modelId="{3823BF74-6A61-F34E-833B-5A07791AB591}" type="presParOf" srcId="{AB60D338-FB15-A04A-A8D5-640CEC1E285D}" destId="{54E9C549-9727-3E4A-93F6-896BEC558CF9}" srcOrd="3" destOrd="0" presId="urn:microsoft.com/office/officeart/2005/8/layout/list1"/>
    <dgm:cxn modelId="{34CD55EF-2D0A-274B-8596-290975E03A3F}" type="presParOf" srcId="{AB60D338-FB15-A04A-A8D5-640CEC1E285D}" destId="{AB7B010E-0587-EA43-9A6F-9BBE65E04D61}" srcOrd="4" destOrd="0" presId="urn:microsoft.com/office/officeart/2005/8/layout/list1"/>
    <dgm:cxn modelId="{EDDE2977-865F-484C-BFB6-96D9F1172172}" type="presParOf" srcId="{AB7B010E-0587-EA43-9A6F-9BBE65E04D61}" destId="{C120586F-BAA9-1A47-9F22-34A9281542B6}" srcOrd="0" destOrd="0" presId="urn:microsoft.com/office/officeart/2005/8/layout/list1"/>
    <dgm:cxn modelId="{726C6137-835C-8745-A393-BE6E5C40C69A}" type="presParOf" srcId="{AB7B010E-0587-EA43-9A6F-9BBE65E04D61}" destId="{C011F98B-3EE1-5148-87EC-6E68E7F2FE8D}" srcOrd="1" destOrd="0" presId="urn:microsoft.com/office/officeart/2005/8/layout/list1"/>
    <dgm:cxn modelId="{B2B34F13-31DB-1343-AA73-34E9B85FF269}" type="presParOf" srcId="{AB60D338-FB15-A04A-A8D5-640CEC1E285D}" destId="{6BBF455B-3949-674E-AC46-91260DADEF29}" srcOrd="5" destOrd="0" presId="urn:microsoft.com/office/officeart/2005/8/layout/list1"/>
    <dgm:cxn modelId="{37D9F07D-89C8-B942-AA0D-F61670EB9AC6}" type="presParOf" srcId="{AB60D338-FB15-A04A-A8D5-640CEC1E285D}" destId="{2B9DDF88-D545-A145-8933-D7F929D13589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F5DDA46-9514-EE43-888E-017D492EED89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27230854-0998-3C48-8346-FFA4D776DF41}">
      <dgm:prSet phldrT="[Texto]" custT="1"/>
      <dgm:spPr/>
      <dgm:t>
        <a:bodyPr/>
        <a:lstStyle/>
        <a:p>
          <a:r>
            <a:rPr lang="en-GB" sz="1700" noProof="0" dirty="0"/>
            <a:t>Convolutional Neural Network</a:t>
          </a:r>
        </a:p>
      </dgm:t>
    </dgm:pt>
    <dgm:pt modelId="{50D66758-296C-0247-B2F9-9CFF373AE5FB}" type="parTrans" cxnId="{AE15BDFB-177C-4E45-8763-84A330207208}">
      <dgm:prSet/>
      <dgm:spPr/>
      <dgm:t>
        <a:bodyPr/>
        <a:lstStyle/>
        <a:p>
          <a:endParaRPr lang="es-ES"/>
        </a:p>
      </dgm:t>
    </dgm:pt>
    <dgm:pt modelId="{6D413FBD-9FB3-EF4B-8561-C7DA7AF4E620}" type="sibTrans" cxnId="{AE15BDFB-177C-4E45-8763-84A330207208}">
      <dgm:prSet/>
      <dgm:spPr/>
      <dgm:t>
        <a:bodyPr/>
        <a:lstStyle/>
        <a:p>
          <a:endParaRPr lang="es-ES"/>
        </a:p>
      </dgm:t>
    </dgm:pt>
    <dgm:pt modelId="{48378C55-AD30-E146-AD6D-3A6CD8B52FC0}">
      <dgm:prSet custT="1"/>
      <dgm:spPr/>
      <dgm:t>
        <a:bodyPr/>
        <a:lstStyle/>
        <a:p>
          <a:r>
            <a:rPr lang="es-ES" sz="1700" dirty="0" err="1"/>
            <a:t>Accuray</a:t>
          </a:r>
          <a:r>
            <a:rPr lang="es-ES" sz="1700" dirty="0"/>
            <a:t> del 99,52%</a:t>
          </a:r>
        </a:p>
      </dgm:t>
    </dgm:pt>
    <dgm:pt modelId="{D53F63C4-946C-7248-A343-9621473E4823}" type="parTrans" cxnId="{BE6974FC-9822-9649-8683-E68C82CB902F}">
      <dgm:prSet/>
      <dgm:spPr/>
      <dgm:t>
        <a:bodyPr/>
        <a:lstStyle/>
        <a:p>
          <a:endParaRPr lang="es-ES"/>
        </a:p>
      </dgm:t>
    </dgm:pt>
    <dgm:pt modelId="{D5972649-3D76-1E41-BD8B-896755C31EB3}" type="sibTrans" cxnId="{BE6974FC-9822-9649-8683-E68C82CB902F}">
      <dgm:prSet/>
      <dgm:spPr/>
      <dgm:t>
        <a:bodyPr/>
        <a:lstStyle/>
        <a:p>
          <a:endParaRPr lang="es-ES"/>
        </a:p>
      </dgm:t>
    </dgm:pt>
    <dgm:pt modelId="{D7932D53-1B24-5246-85A8-D3C4DCB120D4}">
      <dgm:prSet custT="1"/>
      <dgm:spPr/>
      <dgm:t>
        <a:bodyPr/>
        <a:lstStyle/>
        <a:p>
          <a:pPr fontAlgn="ctr"/>
          <a:r>
            <a:rPr lang="es-ES" sz="1700" b="1" dirty="0"/>
            <a:t>38</a:t>
          </a:r>
          <a:r>
            <a:rPr lang="es-ES" sz="1700" dirty="0"/>
            <a:t> clases</a:t>
          </a:r>
        </a:p>
      </dgm:t>
    </dgm:pt>
    <dgm:pt modelId="{237C67E7-7CE5-FD43-926D-74EA1664CE96}" type="parTrans" cxnId="{12513669-1939-F447-856B-E7491487CC63}">
      <dgm:prSet/>
      <dgm:spPr/>
      <dgm:t>
        <a:bodyPr/>
        <a:lstStyle/>
        <a:p>
          <a:endParaRPr lang="es-ES"/>
        </a:p>
      </dgm:t>
    </dgm:pt>
    <dgm:pt modelId="{606AE3A5-A684-FC44-BA7A-FB01E79D7FC9}" type="sibTrans" cxnId="{12513669-1939-F447-856B-E7491487CC63}">
      <dgm:prSet/>
      <dgm:spPr/>
      <dgm:t>
        <a:bodyPr/>
        <a:lstStyle/>
        <a:p>
          <a:endParaRPr lang="es-ES"/>
        </a:p>
      </dgm:t>
    </dgm:pt>
    <dgm:pt modelId="{340AEFB5-8433-094D-9A0C-216879E9752C}">
      <dgm:prSet custT="1"/>
      <dgm:spPr/>
      <dgm:t>
        <a:bodyPr/>
        <a:lstStyle/>
        <a:p>
          <a:endParaRPr lang="es-ES" sz="1700" dirty="0"/>
        </a:p>
      </dgm:t>
    </dgm:pt>
    <dgm:pt modelId="{B3871EAC-7552-FE41-94D9-47D21CE032BF}" type="parTrans" cxnId="{70DAE50C-F695-C946-AC6F-14F4B15C0A31}">
      <dgm:prSet/>
      <dgm:spPr/>
      <dgm:t>
        <a:bodyPr/>
        <a:lstStyle/>
        <a:p>
          <a:endParaRPr lang="es-ES"/>
        </a:p>
      </dgm:t>
    </dgm:pt>
    <dgm:pt modelId="{FCFC2412-F0BA-FE4F-A755-4E8037A50682}" type="sibTrans" cxnId="{70DAE50C-F695-C946-AC6F-14F4B15C0A31}">
      <dgm:prSet/>
      <dgm:spPr/>
      <dgm:t>
        <a:bodyPr/>
        <a:lstStyle/>
        <a:p>
          <a:endParaRPr lang="es-ES"/>
        </a:p>
      </dgm:t>
    </dgm:pt>
    <dgm:pt modelId="{75D2BE47-B207-9045-9F2C-DB6BCE65C473}">
      <dgm:prSet custT="1"/>
      <dgm:spPr/>
      <dgm:t>
        <a:bodyPr/>
        <a:lstStyle/>
        <a:p>
          <a:pPr fontAlgn="ctr"/>
          <a:endParaRPr lang="es-ES" sz="1700" dirty="0"/>
        </a:p>
      </dgm:t>
    </dgm:pt>
    <dgm:pt modelId="{69ED935C-C387-7F4E-A1F9-C1318F2E3B6E}" type="parTrans" cxnId="{7BDD590C-7B56-C24F-93AB-845B3F581868}">
      <dgm:prSet/>
      <dgm:spPr/>
      <dgm:t>
        <a:bodyPr/>
        <a:lstStyle/>
        <a:p>
          <a:endParaRPr lang="es-ES"/>
        </a:p>
      </dgm:t>
    </dgm:pt>
    <dgm:pt modelId="{4E9025AE-ED7D-2342-96A8-7C09084F76ED}" type="sibTrans" cxnId="{7BDD590C-7B56-C24F-93AB-845B3F581868}">
      <dgm:prSet/>
      <dgm:spPr/>
      <dgm:t>
        <a:bodyPr/>
        <a:lstStyle/>
        <a:p>
          <a:endParaRPr lang="es-ES"/>
        </a:p>
      </dgm:t>
    </dgm:pt>
    <dgm:pt modelId="{27270CDD-F55C-4247-A46B-62B718BDC8CE}" type="pres">
      <dgm:prSet presAssocID="{AF5DDA46-9514-EE43-888E-017D492EED89}" presName="linear" presStyleCnt="0">
        <dgm:presLayoutVars>
          <dgm:dir/>
          <dgm:animLvl val="lvl"/>
          <dgm:resizeHandles val="exact"/>
        </dgm:presLayoutVars>
      </dgm:prSet>
      <dgm:spPr/>
    </dgm:pt>
    <dgm:pt modelId="{02667318-A9D6-F643-86A1-6F4E80EA4E73}" type="pres">
      <dgm:prSet presAssocID="{27230854-0998-3C48-8346-FFA4D776DF41}" presName="parentLin" presStyleCnt="0"/>
      <dgm:spPr/>
    </dgm:pt>
    <dgm:pt modelId="{0EBC9477-F3A8-1042-A0BA-979EF328FCA1}" type="pres">
      <dgm:prSet presAssocID="{27230854-0998-3C48-8346-FFA4D776DF41}" presName="parentLeftMargin" presStyleLbl="node1" presStyleIdx="0" presStyleCnt="1"/>
      <dgm:spPr/>
    </dgm:pt>
    <dgm:pt modelId="{37F24FE4-1252-A948-955D-ABE1FE99A1C7}" type="pres">
      <dgm:prSet presAssocID="{27230854-0998-3C48-8346-FFA4D776DF41}" presName="parentText" presStyleLbl="node1" presStyleIdx="0" presStyleCnt="1" custScaleX="142857" custScaleY="27836" custLinFactNeighborX="-17417" custLinFactNeighborY="-38007">
        <dgm:presLayoutVars>
          <dgm:chMax val="0"/>
          <dgm:bulletEnabled val="1"/>
        </dgm:presLayoutVars>
      </dgm:prSet>
      <dgm:spPr/>
    </dgm:pt>
    <dgm:pt modelId="{F117C075-2E93-8B48-9D7F-9A8D6BCB44D7}" type="pres">
      <dgm:prSet presAssocID="{27230854-0998-3C48-8346-FFA4D776DF41}" presName="negativeSpace" presStyleCnt="0"/>
      <dgm:spPr/>
    </dgm:pt>
    <dgm:pt modelId="{3230F7F2-27C7-AB4A-A956-2EBC0A29DB1F}" type="pres">
      <dgm:prSet presAssocID="{27230854-0998-3C48-8346-FFA4D776DF41}" presName="childText" presStyleLbl="conFgAcc1" presStyleIdx="0" presStyleCnt="1" custScaleX="100000" custScaleY="68502">
        <dgm:presLayoutVars>
          <dgm:bulletEnabled val="1"/>
        </dgm:presLayoutVars>
      </dgm:prSet>
      <dgm:spPr/>
    </dgm:pt>
  </dgm:ptLst>
  <dgm:cxnLst>
    <dgm:cxn modelId="{7BDD590C-7B56-C24F-93AB-845B3F581868}" srcId="{27230854-0998-3C48-8346-FFA4D776DF41}" destId="{75D2BE47-B207-9045-9F2C-DB6BCE65C473}" srcOrd="3" destOrd="0" parTransId="{69ED935C-C387-7F4E-A1F9-C1318F2E3B6E}" sibTransId="{4E9025AE-ED7D-2342-96A8-7C09084F76ED}"/>
    <dgm:cxn modelId="{70DAE50C-F695-C946-AC6F-14F4B15C0A31}" srcId="{27230854-0998-3C48-8346-FFA4D776DF41}" destId="{340AEFB5-8433-094D-9A0C-216879E9752C}" srcOrd="1" destOrd="0" parTransId="{B3871EAC-7552-FE41-94D9-47D21CE032BF}" sibTransId="{FCFC2412-F0BA-FE4F-A755-4E8037A50682}"/>
    <dgm:cxn modelId="{54BF4951-9948-5F4B-9B38-22AB1AAA433F}" type="presOf" srcId="{27230854-0998-3C48-8346-FFA4D776DF41}" destId="{37F24FE4-1252-A948-955D-ABE1FE99A1C7}" srcOrd="1" destOrd="0" presId="urn:microsoft.com/office/officeart/2005/8/layout/list1"/>
    <dgm:cxn modelId="{0ECBF55C-8621-9540-BF0A-7A24D213D6B0}" type="presOf" srcId="{75D2BE47-B207-9045-9F2C-DB6BCE65C473}" destId="{3230F7F2-27C7-AB4A-A956-2EBC0A29DB1F}" srcOrd="0" destOrd="3" presId="urn:microsoft.com/office/officeart/2005/8/layout/list1"/>
    <dgm:cxn modelId="{49B5C85E-9B18-F146-A8AA-6135297C8B12}" type="presOf" srcId="{48378C55-AD30-E146-AD6D-3A6CD8B52FC0}" destId="{3230F7F2-27C7-AB4A-A956-2EBC0A29DB1F}" srcOrd="0" destOrd="0" presId="urn:microsoft.com/office/officeart/2005/8/layout/list1"/>
    <dgm:cxn modelId="{9DEE8D67-95EF-D942-96D0-811238B3E956}" type="presOf" srcId="{340AEFB5-8433-094D-9A0C-216879E9752C}" destId="{3230F7F2-27C7-AB4A-A956-2EBC0A29DB1F}" srcOrd="0" destOrd="1" presId="urn:microsoft.com/office/officeart/2005/8/layout/list1"/>
    <dgm:cxn modelId="{12513669-1939-F447-856B-E7491487CC63}" srcId="{27230854-0998-3C48-8346-FFA4D776DF41}" destId="{D7932D53-1B24-5246-85A8-D3C4DCB120D4}" srcOrd="2" destOrd="0" parTransId="{237C67E7-7CE5-FD43-926D-74EA1664CE96}" sibTransId="{606AE3A5-A684-FC44-BA7A-FB01E79D7FC9}"/>
    <dgm:cxn modelId="{0A7CCF7B-A432-B747-807F-BF8C50D451D1}" type="presOf" srcId="{27230854-0998-3C48-8346-FFA4D776DF41}" destId="{0EBC9477-F3A8-1042-A0BA-979EF328FCA1}" srcOrd="0" destOrd="0" presId="urn:microsoft.com/office/officeart/2005/8/layout/list1"/>
    <dgm:cxn modelId="{55ED28E2-A8C4-7440-8708-F49C0143B7AD}" type="presOf" srcId="{D7932D53-1B24-5246-85A8-D3C4DCB120D4}" destId="{3230F7F2-27C7-AB4A-A956-2EBC0A29DB1F}" srcOrd="0" destOrd="2" presId="urn:microsoft.com/office/officeart/2005/8/layout/list1"/>
    <dgm:cxn modelId="{FD6BF7F7-A028-2344-9D68-A8E2A404A41F}" type="presOf" srcId="{AF5DDA46-9514-EE43-888E-017D492EED89}" destId="{27270CDD-F55C-4247-A46B-62B718BDC8CE}" srcOrd="0" destOrd="0" presId="urn:microsoft.com/office/officeart/2005/8/layout/list1"/>
    <dgm:cxn modelId="{AE15BDFB-177C-4E45-8763-84A330207208}" srcId="{AF5DDA46-9514-EE43-888E-017D492EED89}" destId="{27230854-0998-3C48-8346-FFA4D776DF41}" srcOrd="0" destOrd="0" parTransId="{50D66758-296C-0247-B2F9-9CFF373AE5FB}" sibTransId="{6D413FBD-9FB3-EF4B-8561-C7DA7AF4E620}"/>
    <dgm:cxn modelId="{BE6974FC-9822-9649-8683-E68C82CB902F}" srcId="{27230854-0998-3C48-8346-FFA4D776DF41}" destId="{48378C55-AD30-E146-AD6D-3A6CD8B52FC0}" srcOrd="0" destOrd="0" parTransId="{D53F63C4-946C-7248-A343-9621473E4823}" sibTransId="{D5972649-3D76-1E41-BD8B-896755C31EB3}"/>
    <dgm:cxn modelId="{674113E5-D6ED-BB46-921D-F3BBC9A64D63}" type="presParOf" srcId="{27270CDD-F55C-4247-A46B-62B718BDC8CE}" destId="{02667318-A9D6-F643-86A1-6F4E80EA4E73}" srcOrd="0" destOrd="0" presId="urn:microsoft.com/office/officeart/2005/8/layout/list1"/>
    <dgm:cxn modelId="{2355BA9B-FAB9-744F-A74F-BF8B70097951}" type="presParOf" srcId="{02667318-A9D6-F643-86A1-6F4E80EA4E73}" destId="{0EBC9477-F3A8-1042-A0BA-979EF328FCA1}" srcOrd="0" destOrd="0" presId="urn:microsoft.com/office/officeart/2005/8/layout/list1"/>
    <dgm:cxn modelId="{786C69EF-D843-0D48-8285-7A14B7AC5CB5}" type="presParOf" srcId="{02667318-A9D6-F643-86A1-6F4E80EA4E73}" destId="{37F24FE4-1252-A948-955D-ABE1FE99A1C7}" srcOrd="1" destOrd="0" presId="urn:microsoft.com/office/officeart/2005/8/layout/list1"/>
    <dgm:cxn modelId="{0EF48BEC-F201-814D-B25F-8568BCE208B5}" type="presParOf" srcId="{27270CDD-F55C-4247-A46B-62B718BDC8CE}" destId="{F117C075-2E93-8B48-9D7F-9A8D6BCB44D7}" srcOrd="1" destOrd="0" presId="urn:microsoft.com/office/officeart/2005/8/layout/list1"/>
    <dgm:cxn modelId="{E2038086-F3E8-5346-99B5-E00F60D384DA}" type="presParOf" srcId="{27270CDD-F55C-4247-A46B-62B718BDC8CE}" destId="{3230F7F2-27C7-AB4A-A956-2EBC0A29DB1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EC595BC-0EEB-2D40-8730-731E195AFDA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879F4C7-6244-1F49-9169-D2FB6B6D8DFE}">
      <dgm:prSet/>
      <dgm:spPr/>
      <dgm:t>
        <a:bodyPr/>
        <a:lstStyle/>
        <a:p>
          <a:r>
            <a:rPr lang="es-ES_tradnl" dirty="0"/>
            <a:t>Intentar publicarlo</a:t>
          </a:r>
          <a:endParaRPr lang="es-ES" dirty="0"/>
        </a:p>
      </dgm:t>
    </dgm:pt>
    <dgm:pt modelId="{16103C48-94D6-CA42-BE73-38282D16737B}" type="parTrans" cxnId="{BA2DFE97-7382-374E-A89B-F3B01D6D25E4}">
      <dgm:prSet/>
      <dgm:spPr/>
      <dgm:t>
        <a:bodyPr/>
        <a:lstStyle/>
        <a:p>
          <a:endParaRPr lang="es-ES"/>
        </a:p>
      </dgm:t>
    </dgm:pt>
    <dgm:pt modelId="{F581C328-5FEF-C946-80EB-7F569DB8B240}" type="sibTrans" cxnId="{BA2DFE97-7382-374E-A89B-F3B01D6D25E4}">
      <dgm:prSet/>
      <dgm:spPr/>
      <dgm:t>
        <a:bodyPr/>
        <a:lstStyle/>
        <a:p>
          <a:endParaRPr lang="es-ES"/>
        </a:p>
      </dgm:t>
    </dgm:pt>
    <dgm:pt modelId="{01AE0E71-4B74-1F4B-87E6-39E1EEBD2F01}">
      <dgm:prSet/>
      <dgm:spPr/>
      <dgm:t>
        <a:bodyPr/>
        <a:lstStyle/>
        <a:p>
          <a:r>
            <a:rPr lang="es-ES_tradnl" dirty="0"/>
            <a:t>Probar su escalabilidad</a:t>
          </a:r>
          <a:endParaRPr lang="es-ES" dirty="0"/>
        </a:p>
      </dgm:t>
    </dgm:pt>
    <dgm:pt modelId="{8DD10471-A30A-8141-85BA-96C0317A6D42}" type="parTrans" cxnId="{7660DC87-5DCC-8944-9678-47CF1A1276B4}">
      <dgm:prSet/>
      <dgm:spPr/>
      <dgm:t>
        <a:bodyPr/>
        <a:lstStyle/>
        <a:p>
          <a:endParaRPr lang="es-ES"/>
        </a:p>
      </dgm:t>
    </dgm:pt>
    <dgm:pt modelId="{B8D220B1-6469-F946-A384-5EF7B94412C3}" type="sibTrans" cxnId="{7660DC87-5DCC-8944-9678-47CF1A1276B4}">
      <dgm:prSet/>
      <dgm:spPr/>
      <dgm:t>
        <a:bodyPr/>
        <a:lstStyle/>
        <a:p>
          <a:endParaRPr lang="es-ES"/>
        </a:p>
      </dgm:t>
    </dgm:pt>
    <dgm:pt modelId="{E3F463A4-B650-AF4D-BADD-E1551A73F78B}">
      <dgm:prSet/>
      <dgm:spPr/>
      <dgm:t>
        <a:bodyPr/>
        <a:lstStyle/>
        <a:p>
          <a:r>
            <a:rPr lang="es-ES_tradnl" dirty="0"/>
            <a:t>Implementar un </a:t>
          </a:r>
          <a:r>
            <a:rPr lang="es-ES_tradnl" dirty="0" err="1"/>
            <a:t>front-end</a:t>
          </a:r>
          <a:endParaRPr lang="es-ES" dirty="0"/>
        </a:p>
      </dgm:t>
    </dgm:pt>
    <dgm:pt modelId="{D7B77AC4-82BA-4444-BD33-7B7F3165FD5A}" type="parTrans" cxnId="{247D412F-103C-3C4E-9B35-36B96A9210C7}">
      <dgm:prSet/>
      <dgm:spPr/>
      <dgm:t>
        <a:bodyPr/>
        <a:lstStyle/>
        <a:p>
          <a:endParaRPr lang="es-ES"/>
        </a:p>
      </dgm:t>
    </dgm:pt>
    <dgm:pt modelId="{4972FA75-24CB-374F-AB40-A6F985A22137}" type="sibTrans" cxnId="{247D412F-103C-3C4E-9B35-36B96A9210C7}">
      <dgm:prSet/>
      <dgm:spPr/>
      <dgm:t>
        <a:bodyPr/>
        <a:lstStyle/>
        <a:p>
          <a:endParaRPr lang="es-ES"/>
        </a:p>
      </dgm:t>
    </dgm:pt>
    <dgm:pt modelId="{F2311DA8-F0ED-D84C-8805-B681F668B5F2}" type="pres">
      <dgm:prSet presAssocID="{BEC595BC-0EEB-2D40-8730-731E195AFDA5}" presName="vert0" presStyleCnt="0">
        <dgm:presLayoutVars>
          <dgm:dir/>
          <dgm:animOne val="branch"/>
          <dgm:animLvl val="lvl"/>
        </dgm:presLayoutVars>
      </dgm:prSet>
      <dgm:spPr/>
    </dgm:pt>
    <dgm:pt modelId="{4F3BC551-769E-5D49-A1FE-F13A569B5278}" type="pres">
      <dgm:prSet presAssocID="{E3F463A4-B650-AF4D-BADD-E1551A73F78B}" presName="thickLine" presStyleLbl="alignNode1" presStyleIdx="0" presStyleCnt="3"/>
      <dgm:spPr/>
    </dgm:pt>
    <dgm:pt modelId="{E58A7471-E1D3-034F-9CB4-D48A5D85B6F2}" type="pres">
      <dgm:prSet presAssocID="{E3F463A4-B650-AF4D-BADD-E1551A73F78B}" presName="horz1" presStyleCnt="0"/>
      <dgm:spPr/>
    </dgm:pt>
    <dgm:pt modelId="{FC90C186-9D19-A74A-BF41-3CE858CF34AB}" type="pres">
      <dgm:prSet presAssocID="{E3F463A4-B650-AF4D-BADD-E1551A73F78B}" presName="tx1" presStyleLbl="revTx" presStyleIdx="0" presStyleCnt="3"/>
      <dgm:spPr/>
    </dgm:pt>
    <dgm:pt modelId="{C0644380-619E-014E-B697-1C775A9BA073}" type="pres">
      <dgm:prSet presAssocID="{E3F463A4-B650-AF4D-BADD-E1551A73F78B}" presName="vert1" presStyleCnt="0"/>
      <dgm:spPr/>
    </dgm:pt>
    <dgm:pt modelId="{B611FEB4-06EE-3147-98BB-B5F430ADE290}" type="pres">
      <dgm:prSet presAssocID="{01AE0E71-4B74-1F4B-87E6-39E1EEBD2F01}" presName="thickLine" presStyleLbl="alignNode1" presStyleIdx="1" presStyleCnt="3"/>
      <dgm:spPr/>
    </dgm:pt>
    <dgm:pt modelId="{5AF85468-C91C-1347-BB7E-3A9A76AC5685}" type="pres">
      <dgm:prSet presAssocID="{01AE0E71-4B74-1F4B-87E6-39E1EEBD2F01}" presName="horz1" presStyleCnt="0"/>
      <dgm:spPr/>
    </dgm:pt>
    <dgm:pt modelId="{73F6E757-8458-C54C-89C6-2133400AC085}" type="pres">
      <dgm:prSet presAssocID="{01AE0E71-4B74-1F4B-87E6-39E1EEBD2F01}" presName="tx1" presStyleLbl="revTx" presStyleIdx="1" presStyleCnt="3"/>
      <dgm:spPr/>
    </dgm:pt>
    <dgm:pt modelId="{3F8A778A-2FC3-4B45-B428-C309575B2016}" type="pres">
      <dgm:prSet presAssocID="{01AE0E71-4B74-1F4B-87E6-39E1EEBD2F01}" presName="vert1" presStyleCnt="0"/>
      <dgm:spPr/>
    </dgm:pt>
    <dgm:pt modelId="{E1C32EF7-F7AD-1B46-A76F-9C41603E8F9C}" type="pres">
      <dgm:prSet presAssocID="{E879F4C7-6244-1F49-9169-D2FB6B6D8DFE}" presName="thickLine" presStyleLbl="alignNode1" presStyleIdx="2" presStyleCnt="3"/>
      <dgm:spPr/>
    </dgm:pt>
    <dgm:pt modelId="{E53EC3EA-877F-FB44-A4B8-10F2C110A8E5}" type="pres">
      <dgm:prSet presAssocID="{E879F4C7-6244-1F49-9169-D2FB6B6D8DFE}" presName="horz1" presStyleCnt="0"/>
      <dgm:spPr/>
    </dgm:pt>
    <dgm:pt modelId="{2A6FC2C4-0C1C-964C-A9D6-2EEB6DDA4B74}" type="pres">
      <dgm:prSet presAssocID="{E879F4C7-6244-1F49-9169-D2FB6B6D8DFE}" presName="tx1" presStyleLbl="revTx" presStyleIdx="2" presStyleCnt="3"/>
      <dgm:spPr/>
    </dgm:pt>
    <dgm:pt modelId="{8B3AFE76-E489-864D-BAE0-182CFD829C0A}" type="pres">
      <dgm:prSet presAssocID="{E879F4C7-6244-1F49-9169-D2FB6B6D8DFE}" presName="vert1" presStyleCnt="0"/>
      <dgm:spPr/>
    </dgm:pt>
  </dgm:ptLst>
  <dgm:cxnLst>
    <dgm:cxn modelId="{247D412F-103C-3C4E-9B35-36B96A9210C7}" srcId="{BEC595BC-0EEB-2D40-8730-731E195AFDA5}" destId="{E3F463A4-B650-AF4D-BADD-E1551A73F78B}" srcOrd="0" destOrd="0" parTransId="{D7B77AC4-82BA-4444-BD33-7B7F3165FD5A}" sibTransId="{4972FA75-24CB-374F-AB40-A6F985A22137}"/>
    <dgm:cxn modelId="{90380941-A782-814B-9153-699E85685636}" type="presOf" srcId="{E879F4C7-6244-1F49-9169-D2FB6B6D8DFE}" destId="{2A6FC2C4-0C1C-964C-A9D6-2EEB6DDA4B74}" srcOrd="0" destOrd="0" presId="urn:microsoft.com/office/officeart/2008/layout/LinedList"/>
    <dgm:cxn modelId="{9275E444-A061-FC42-97CC-CB739EEDB8C9}" type="presOf" srcId="{01AE0E71-4B74-1F4B-87E6-39E1EEBD2F01}" destId="{73F6E757-8458-C54C-89C6-2133400AC085}" srcOrd="0" destOrd="0" presId="urn:microsoft.com/office/officeart/2008/layout/LinedList"/>
    <dgm:cxn modelId="{D666817E-6B75-A140-83F4-2A7606992063}" type="presOf" srcId="{BEC595BC-0EEB-2D40-8730-731E195AFDA5}" destId="{F2311DA8-F0ED-D84C-8805-B681F668B5F2}" srcOrd="0" destOrd="0" presId="urn:microsoft.com/office/officeart/2008/layout/LinedList"/>
    <dgm:cxn modelId="{7660DC87-5DCC-8944-9678-47CF1A1276B4}" srcId="{BEC595BC-0EEB-2D40-8730-731E195AFDA5}" destId="{01AE0E71-4B74-1F4B-87E6-39E1EEBD2F01}" srcOrd="1" destOrd="0" parTransId="{8DD10471-A30A-8141-85BA-96C0317A6D42}" sibTransId="{B8D220B1-6469-F946-A384-5EF7B94412C3}"/>
    <dgm:cxn modelId="{BA2DFE97-7382-374E-A89B-F3B01D6D25E4}" srcId="{BEC595BC-0EEB-2D40-8730-731E195AFDA5}" destId="{E879F4C7-6244-1F49-9169-D2FB6B6D8DFE}" srcOrd="2" destOrd="0" parTransId="{16103C48-94D6-CA42-BE73-38282D16737B}" sibTransId="{F581C328-5FEF-C946-80EB-7F569DB8B240}"/>
    <dgm:cxn modelId="{A7DDB7BB-8DBA-7243-9F7C-FDC3F958C1C9}" type="presOf" srcId="{E3F463A4-B650-AF4D-BADD-E1551A73F78B}" destId="{FC90C186-9D19-A74A-BF41-3CE858CF34AB}" srcOrd="0" destOrd="0" presId="urn:microsoft.com/office/officeart/2008/layout/LinedList"/>
    <dgm:cxn modelId="{11FAC890-26F7-D843-948D-43F8B10A0A67}" type="presParOf" srcId="{F2311DA8-F0ED-D84C-8805-B681F668B5F2}" destId="{4F3BC551-769E-5D49-A1FE-F13A569B5278}" srcOrd="0" destOrd="0" presId="urn:microsoft.com/office/officeart/2008/layout/LinedList"/>
    <dgm:cxn modelId="{1B9626AC-3F9A-DF40-A212-04803E7D5EA4}" type="presParOf" srcId="{F2311DA8-F0ED-D84C-8805-B681F668B5F2}" destId="{E58A7471-E1D3-034F-9CB4-D48A5D85B6F2}" srcOrd="1" destOrd="0" presId="urn:microsoft.com/office/officeart/2008/layout/LinedList"/>
    <dgm:cxn modelId="{83409F71-AD71-1B4D-8199-100684F91C97}" type="presParOf" srcId="{E58A7471-E1D3-034F-9CB4-D48A5D85B6F2}" destId="{FC90C186-9D19-A74A-BF41-3CE858CF34AB}" srcOrd="0" destOrd="0" presId="urn:microsoft.com/office/officeart/2008/layout/LinedList"/>
    <dgm:cxn modelId="{E74FADBE-042E-7443-AFC8-23ABD335F301}" type="presParOf" srcId="{E58A7471-E1D3-034F-9CB4-D48A5D85B6F2}" destId="{C0644380-619E-014E-B697-1C775A9BA073}" srcOrd="1" destOrd="0" presId="urn:microsoft.com/office/officeart/2008/layout/LinedList"/>
    <dgm:cxn modelId="{7A60AB54-19E4-5645-9259-4C59328BF109}" type="presParOf" srcId="{F2311DA8-F0ED-D84C-8805-B681F668B5F2}" destId="{B611FEB4-06EE-3147-98BB-B5F430ADE290}" srcOrd="2" destOrd="0" presId="urn:microsoft.com/office/officeart/2008/layout/LinedList"/>
    <dgm:cxn modelId="{F8BE0BC0-751A-4B43-9651-9E05734D8B9F}" type="presParOf" srcId="{F2311DA8-F0ED-D84C-8805-B681F668B5F2}" destId="{5AF85468-C91C-1347-BB7E-3A9A76AC5685}" srcOrd="3" destOrd="0" presId="urn:microsoft.com/office/officeart/2008/layout/LinedList"/>
    <dgm:cxn modelId="{7AA9EA7F-1383-8C44-A465-B469892E1405}" type="presParOf" srcId="{5AF85468-C91C-1347-BB7E-3A9A76AC5685}" destId="{73F6E757-8458-C54C-89C6-2133400AC085}" srcOrd="0" destOrd="0" presId="urn:microsoft.com/office/officeart/2008/layout/LinedList"/>
    <dgm:cxn modelId="{661987E9-F27B-2B48-AAEE-F9D9509E0830}" type="presParOf" srcId="{5AF85468-C91C-1347-BB7E-3A9A76AC5685}" destId="{3F8A778A-2FC3-4B45-B428-C309575B2016}" srcOrd="1" destOrd="0" presId="urn:microsoft.com/office/officeart/2008/layout/LinedList"/>
    <dgm:cxn modelId="{B0229872-A83A-AA4E-9B53-5ED160DCDFB0}" type="presParOf" srcId="{F2311DA8-F0ED-D84C-8805-B681F668B5F2}" destId="{E1C32EF7-F7AD-1B46-A76F-9C41603E8F9C}" srcOrd="4" destOrd="0" presId="urn:microsoft.com/office/officeart/2008/layout/LinedList"/>
    <dgm:cxn modelId="{50D09835-FC36-804D-B50B-FABF263F3373}" type="presParOf" srcId="{F2311DA8-F0ED-D84C-8805-B681F668B5F2}" destId="{E53EC3EA-877F-FB44-A4B8-10F2C110A8E5}" srcOrd="5" destOrd="0" presId="urn:microsoft.com/office/officeart/2008/layout/LinedList"/>
    <dgm:cxn modelId="{EE3A0D3E-39F6-394D-B4EB-87A1FAC11BD1}" type="presParOf" srcId="{E53EC3EA-877F-FB44-A4B8-10F2C110A8E5}" destId="{2A6FC2C4-0C1C-964C-A9D6-2EEB6DDA4B74}" srcOrd="0" destOrd="0" presId="urn:microsoft.com/office/officeart/2008/layout/LinedList"/>
    <dgm:cxn modelId="{26C11713-14E5-3142-9811-2FCB3D0D2CC5}" type="presParOf" srcId="{E53EC3EA-877F-FB44-A4B8-10F2C110A8E5}" destId="{8B3AFE76-E489-864D-BAE0-182CFD829C0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BF74D07-6617-1847-8115-9BA775D204B4}" type="doc">
      <dgm:prSet loTypeId="urn:microsoft.com/office/officeart/2008/layout/LinedLis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4D5E907-F14F-9142-98CE-5D2A23308988}">
      <dgm:prSet custT="1"/>
      <dgm:spPr/>
      <dgm:t>
        <a:bodyPr/>
        <a:lstStyle/>
        <a:p>
          <a:r>
            <a:rPr lang="es-ES_tradnl" sz="1800" dirty="0"/>
            <a:t>Agradecimientos:</a:t>
          </a:r>
          <a:endParaRPr lang="es-ES" sz="1800" dirty="0"/>
        </a:p>
      </dgm:t>
    </dgm:pt>
    <dgm:pt modelId="{E0382710-4FD3-944A-84D9-BD1C6A79AB14}" type="parTrans" cxnId="{A401A0F6-AF25-7B4F-9FC9-370A2AD4827E}">
      <dgm:prSet/>
      <dgm:spPr/>
      <dgm:t>
        <a:bodyPr/>
        <a:lstStyle/>
        <a:p>
          <a:endParaRPr lang="es-ES"/>
        </a:p>
      </dgm:t>
    </dgm:pt>
    <dgm:pt modelId="{F8A79187-0985-8E42-A349-1129EB3CADDB}" type="sibTrans" cxnId="{A401A0F6-AF25-7B4F-9FC9-370A2AD4827E}">
      <dgm:prSet/>
      <dgm:spPr/>
      <dgm:t>
        <a:bodyPr/>
        <a:lstStyle/>
        <a:p>
          <a:endParaRPr lang="es-ES"/>
        </a:p>
      </dgm:t>
    </dgm:pt>
    <dgm:pt modelId="{B1F4C82B-552E-5442-8059-0309E41F10BB}">
      <dgm:prSet custT="1"/>
      <dgm:spPr/>
      <dgm:t>
        <a:bodyPr/>
        <a:lstStyle/>
        <a:p>
          <a:r>
            <a:rPr lang="es-ES_tradnl" sz="1800" dirty="0" err="1"/>
            <a:t>Elisabet</a:t>
          </a:r>
          <a:r>
            <a:rPr lang="es-ES_tradnl" sz="1800" dirty="0"/>
            <a:t> </a:t>
          </a:r>
          <a:r>
            <a:rPr lang="es-ES_tradnl" sz="1800" dirty="0" err="1"/>
            <a:t>Golobardes</a:t>
          </a:r>
          <a:r>
            <a:rPr lang="es-ES_tradnl" sz="1800" dirty="0"/>
            <a:t> </a:t>
          </a:r>
          <a:r>
            <a:rPr lang="es-ES_tradnl" sz="1800" dirty="0" err="1"/>
            <a:t>Ribé</a:t>
          </a:r>
          <a:endParaRPr lang="es-ES" sz="1800" dirty="0"/>
        </a:p>
      </dgm:t>
    </dgm:pt>
    <dgm:pt modelId="{F6F37557-CCC4-3748-A7C1-86227D1590ED}" type="parTrans" cxnId="{62D96099-7760-A04F-8ECF-511B999B5CAA}">
      <dgm:prSet/>
      <dgm:spPr/>
      <dgm:t>
        <a:bodyPr/>
        <a:lstStyle/>
        <a:p>
          <a:endParaRPr lang="es-ES"/>
        </a:p>
      </dgm:t>
    </dgm:pt>
    <dgm:pt modelId="{F66C731B-905F-124E-9882-4E44B1C1CBD1}" type="sibTrans" cxnId="{62D96099-7760-A04F-8ECF-511B999B5CAA}">
      <dgm:prSet/>
      <dgm:spPr/>
      <dgm:t>
        <a:bodyPr/>
        <a:lstStyle/>
        <a:p>
          <a:endParaRPr lang="es-ES"/>
        </a:p>
      </dgm:t>
    </dgm:pt>
    <dgm:pt modelId="{7CEE2F1F-920C-2347-AE65-3AAD9372D7AC}">
      <dgm:prSet custT="1"/>
      <dgm:spPr/>
      <dgm:t>
        <a:bodyPr/>
        <a:lstStyle/>
        <a:p>
          <a:r>
            <a:rPr lang="es-ES_tradnl" sz="1800" dirty="0"/>
            <a:t>Núria Valls </a:t>
          </a:r>
          <a:r>
            <a:rPr lang="es-ES_tradnl" sz="1800" dirty="0" err="1"/>
            <a:t>Canudas</a:t>
          </a:r>
          <a:endParaRPr lang="es-ES" sz="1800" dirty="0"/>
        </a:p>
      </dgm:t>
    </dgm:pt>
    <dgm:pt modelId="{7CE4B3A5-16C5-B649-A6D6-755FEA267DD4}" type="parTrans" cxnId="{3E019A14-CB81-7548-83DA-16880D09A342}">
      <dgm:prSet/>
      <dgm:spPr/>
      <dgm:t>
        <a:bodyPr/>
        <a:lstStyle/>
        <a:p>
          <a:endParaRPr lang="es-ES"/>
        </a:p>
      </dgm:t>
    </dgm:pt>
    <dgm:pt modelId="{71AD967D-23AC-F94A-A4B3-01BBD44FB7E8}" type="sibTrans" cxnId="{3E019A14-CB81-7548-83DA-16880D09A342}">
      <dgm:prSet/>
      <dgm:spPr/>
      <dgm:t>
        <a:bodyPr/>
        <a:lstStyle/>
        <a:p>
          <a:endParaRPr lang="es-ES"/>
        </a:p>
      </dgm:t>
    </dgm:pt>
    <dgm:pt modelId="{61F44385-EC18-944C-9D12-2B2477DF0576}">
      <dgm:prSet custT="1"/>
      <dgm:spPr/>
      <dgm:t>
        <a:bodyPr/>
        <a:lstStyle/>
        <a:p>
          <a:r>
            <a:rPr lang="es-ES_tradnl" sz="1800" dirty="0"/>
            <a:t>Familiares y amigos</a:t>
          </a:r>
          <a:endParaRPr lang="es-ES" sz="1800" dirty="0"/>
        </a:p>
      </dgm:t>
    </dgm:pt>
    <dgm:pt modelId="{11E34D39-21BA-AA43-A9E7-0BB650F5910D}" type="parTrans" cxnId="{FE7E2020-2439-C043-932D-4C6A75854F4F}">
      <dgm:prSet/>
      <dgm:spPr/>
      <dgm:t>
        <a:bodyPr/>
        <a:lstStyle/>
        <a:p>
          <a:endParaRPr lang="es-ES"/>
        </a:p>
      </dgm:t>
    </dgm:pt>
    <dgm:pt modelId="{101406B6-12A2-9D49-B201-FE42EBEBD455}" type="sibTrans" cxnId="{FE7E2020-2439-C043-932D-4C6A75854F4F}">
      <dgm:prSet/>
      <dgm:spPr/>
      <dgm:t>
        <a:bodyPr/>
        <a:lstStyle/>
        <a:p>
          <a:endParaRPr lang="es-ES"/>
        </a:p>
      </dgm:t>
    </dgm:pt>
    <dgm:pt modelId="{17FAC123-E327-BC41-89F5-8873C9438E4B}" type="pres">
      <dgm:prSet presAssocID="{6BF74D07-6617-1847-8115-9BA775D204B4}" presName="vert0" presStyleCnt="0">
        <dgm:presLayoutVars>
          <dgm:dir/>
          <dgm:animOne val="branch"/>
          <dgm:animLvl val="lvl"/>
        </dgm:presLayoutVars>
      </dgm:prSet>
      <dgm:spPr/>
    </dgm:pt>
    <dgm:pt modelId="{115A2FF3-5EE4-D94B-9AC9-664C04262AB2}" type="pres">
      <dgm:prSet presAssocID="{A4D5E907-F14F-9142-98CE-5D2A23308988}" presName="thickLine" presStyleLbl="alignNode1" presStyleIdx="0" presStyleCnt="1"/>
      <dgm:spPr/>
    </dgm:pt>
    <dgm:pt modelId="{4B122316-5587-814B-A466-5B7AF950496F}" type="pres">
      <dgm:prSet presAssocID="{A4D5E907-F14F-9142-98CE-5D2A23308988}" presName="horz1" presStyleCnt="0"/>
      <dgm:spPr/>
    </dgm:pt>
    <dgm:pt modelId="{4DF5E02E-1A1A-A24E-A1F5-CDC4A2F824DA}" type="pres">
      <dgm:prSet presAssocID="{A4D5E907-F14F-9142-98CE-5D2A23308988}" presName="tx1" presStyleLbl="revTx" presStyleIdx="0" presStyleCnt="4" custScaleX="301045"/>
      <dgm:spPr/>
    </dgm:pt>
    <dgm:pt modelId="{2173AEDD-B21E-714F-8389-6A24CE273090}" type="pres">
      <dgm:prSet presAssocID="{A4D5E907-F14F-9142-98CE-5D2A23308988}" presName="vert1" presStyleCnt="0"/>
      <dgm:spPr/>
    </dgm:pt>
    <dgm:pt modelId="{9C438E24-C328-8C4C-97B2-08B9BA4A348D}" type="pres">
      <dgm:prSet presAssocID="{7CEE2F1F-920C-2347-AE65-3AAD9372D7AC}" presName="vertSpace2a" presStyleCnt="0"/>
      <dgm:spPr/>
    </dgm:pt>
    <dgm:pt modelId="{7E0C3E99-EBA3-E442-8CC3-E6BBD54B4549}" type="pres">
      <dgm:prSet presAssocID="{7CEE2F1F-920C-2347-AE65-3AAD9372D7AC}" presName="horz2" presStyleCnt="0"/>
      <dgm:spPr/>
    </dgm:pt>
    <dgm:pt modelId="{4BC68987-3116-7E4B-8713-39C3A31EFE96}" type="pres">
      <dgm:prSet presAssocID="{7CEE2F1F-920C-2347-AE65-3AAD9372D7AC}" presName="horzSpace2" presStyleCnt="0"/>
      <dgm:spPr/>
    </dgm:pt>
    <dgm:pt modelId="{BA9CE0EC-495E-384D-AC1D-A512A47FEEE6}" type="pres">
      <dgm:prSet presAssocID="{7CEE2F1F-920C-2347-AE65-3AAD9372D7AC}" presName="tx2" presStyleLbl="revTx" presStyleIdx="1" presStyleCnt="4"/>
      <dgm:spPr/>
    </dgm:pt>
    <dgm:pt modelId="{449BB97A-E41C-8247-816D-3C98AE89DEC6}" type="pres">
      <dgm:prSet presAssocID="{7CEE2F1F-920C-2347-AE65-3AAD9372D7AC}" presName="vert2" presStyleCnt="0"/>
      <dgm:spPr/>
    </dgm:pt>
    <dgm:pt modelId="{95389352-659A-A442-8B65-775639E47AD8}" type="pres">
      <dgm:prSet presAssocID="{7CEE2F1F-920C-2347-AE65-3AAD9372D7AC}" presName="thinLine2b" presStyleLbl="callout" presStyleIdx="0" presStyleCnt="3"/>
      <dgm:spPr/>
    </dgm:pt>
    <dgm:pt modelId="{DDD611F9-8DE1-5A4A-AD39-5092813A3DE1}" type="pres">
      <dgm:prSet presAssocID="{7CEE2F1F-920C-2347-AE65-3AAD9372D7AC}" presName="vertSpace2b" presStyleCnt="0"/>
      <dgm:spPr/>
    </dgm:pt>
    <dgm:pt modelId="{002E5F83-BDE4-9640-AC88-F938D9CDB22B}" type="pres">
      <dgm:prSet presAssocID="{B1F4C82B-552E-5442-8059-0309E41F10BB}" presName="horz2" presStyleCnt="0"/>
      <dgm:spPr/>
    </dgm:pt>
    <dgm:pt modelId="{7F0C774A-EA2B-B748-8B64-FC51322B5104}" type="pres">
      <dgm:prSet presAssocID="{B1F4C82B-552E-5442-8059-0309E41F10BB}" presName="horzSpace2" presStyleCnt="0"/>
      <dgm:spPr/>
    </dgm:pt>
    <dgm:pt modelId="{9CD9469A-4C67-6A4A-89D9-547A9CFE149A}" type="pres">
      <dgm:prSet presAssocID="{B1F4C82B-552E-5442-8059-0309E41F10BB}" presName="tx2" presStyleLbl="revTx" presStyleIdx="2" presStyleCnt="4"/>
      <dgm:spPr/>
    </dgm:pt>
    <dgm:pt modelId="{CD8991E5-1536-4344-A779-AABBF8489BF3}" type="pres">
      <dgm:prSet presAssocID="{B1F4C82B-552E-5442-8059-0309E41F10BB}" presName="vert2" presStyleCnt="0"/>
      <dgm:spPr/>
    </dgm:pt>
    <dgm:pt modelId="{4F4D6110-83C3-9447-A49F-F98DD6A20AE6}" type="pres">
      <dgm:prSet presAssocID="{B1F4C82B-552E-5442-8059-0309E41F10BB}" presName="thinLine2b" presStyleLbl="callout" presStyleIdx="1" presStyleCnt="3"/>
      <dgm:spPr/>
    </dgm:pt>
    <dgm:pt modelId="{62410A6A-DBF8-6D44-8BAA-1D70BEAA7D03}" type="pres">
      <dgm:prSet presAssocID="{B1F4C82B-552E-5442-8059-0309E41F10BB}" presName="vertSpace2b" presStyleCnt="0"/>
      <dgm:spPr/>
    </dgm:pt>
    <dgm:pt modelId="{8F5AFC03-2480-994E-92DA-93E138C4DEE8}" type="pres">
      <dgm:prSet presAssocID="{61F44385-EC18-944C-9D12-2B2477DF0576}" presName="horz2" presStyleCnt="0"/>
      <dgm:spPr/>
    </dgm:pt>
    <dgm:pt modelId="{B6C7BE47-3CE6-6B4E-81C0-D9812D9A0EC2}" type="pres">
      <dgm:prSet presAssocID="{61F44385-EC18-944C-9D12-2B2477DF0576}" presName="horzSpace2" presStyleCnt="0"/>
      <dgm:spPr/>
    </dgm:pt>
    <dgm:pt modelId="{64A55614-36D9-4349-95E4-66E5EBB17E4A}" type="pres">
      <dgm:prSet presAssocID="{61F44385-EC18-944C-9D12-2B2477DF0576}" presName="tx2" presStyleLbl="revTx" presStyleIdx="3" presStyleCnt="4"/>
      <dgm:spPr/>
    </dgm:pt>
    <dgm:pt modelId="{269EC744-5720-934A-BAA3-1BA1927E822C}" type="pres">
      <dgm:prSet presAssocID="{61F44385-EC18-944C-9D12-2B2477DF0576}" presName="vert2" presStyleCnt="0"/>
      <dgm:spPr/>
    </dgm:pt>
    <dgm:pt modelId="{078C7B9F-CEA8-E949-964D-BD86FA639A09}" type="pres">
      <dgm:prSet presAssocID="{61F44385-EC18-944C-9D12-2B2477DF0576}" presName="thinLine2b" presStyleLbl="callout" presStyleIdx="2" presStyleCnt="3"/>
      <dgm:spPr/>
    </dgm:pt>
    <dgm:pt modelId="{83E74F97-DCB5-9544-81E9-10BD288E6E06}" type="pres">
      <dgm:prSet presAssocID="{61F44385-EC18-944C-9D12-2B2477DF0576}" presName="vertSpace2b" presStyleCnt="0"/>
      <dgm:spPr/>
    </dgm:pt>
  </dgm:ptLst>
  <dgm:cxnLst>
    <dgm:cxn modelId="{3E019A14-CB81-7548-83DA-16880D09A342}" srcId="{A4D5E907-F14F-9142-98CE-5D2A23308988}" destId="{7CEE2F1F-920C-2347-AE65-3AAD9372D7AC}" srcOrd="0" destOrd="0" parTransId="{7CE4B3A5-16C5-B649-A6D6-755FEA267DD4}" sibTransId="{71AD967D-23AC-F94A-A4B3-01BBD44FB7E8}"/>
    <dgm:cxn modelId="{8A536E1C-CB10-E341-B30F-E0C6E8EB1516}" type="presOf" srcId="{7CEE2F1F-920C-2347-AE65-3AAD9372D7AC}" destId="{BA9CE0EC-495E-384D-AC1D-A512A47FEEE6}" srcOrd="0" destOrd="0" presId="urn:microsoft.com/office/officeart/2008/layout/LinedList"/>
    <dgm:cxn modelId="{FE7E2020-2439-C043-932D-4C6A75854F4F}" srcId="{A4D5E907-F14F-9142-98CE-5D2A23308988}" destId="{61F44385-EC18-944C-9D12-2B2477DF0576}" srcOrd="2" destOrd="0" parTransId="{11E34D39-21BA-AA43-A9E7-0BB650F5910D}" sibTransId="{101406B6-12A2-9D49-B201-FE42EBEBD455}"/>
    <dgm:cxn modelId="{0D652B36-1434-494D-A414-48172E9BCA4F}" type="presOf" srcId="{A4D5E907-F14F-9142-98CE-5D2A23308988}" destId="{4DF5E02E-1A1A-A24E-A1F5-CDC4A2F824DA}" srcOrd="0" destOrd="0" presId="urn:microsoft.com/office/officeart/2008/layout/LinedList"/>
    <dgm:cxn modelId="{E2DE9082-45E3-9A46-927E-E747AC4EF06F}" type="presOf" srcId="{6BF74D07-6617-1847-8115-9BA775D204B4}" destId="{17FAC123-E327-BC41-89F5-8873C9438E4B}" srcOrd="0" destOrd="0" presId="urn:microsoft.com/office/officeart/2008/layout/LinedList"/>
    <dgm:cxn modelId="{09E01192-1FB2-144A-B3B0-F13181FA3D9B}" type="presOf" srcId="{B1F4C82B-552E-5442-8059-0309E41F10BB}" destId="{9CD9469A-4C67-6A4A-89D9-547A9CFE149A}" srcOrd="0" destOrd="0" presId="urn:microsoft.com/office/officeart/2008/layout/LinedList"/>
    <dgm:cxn modelId="{62D96099-7760-A04F-8ECF-511B999B5CAA}" srcId="{A4D5E907-F14F-9142-98CE-5D2A23308988}" destId="{B1F4C82B-552E-5442-8059-0309E41F10BB}" srcOrd="1" destOrd="0" parTransId="{F6F37557-CCC4-3748-A7C1-86227D1590ED}" sibTransId="{F66C731B-905F-124E-9882-4E44B1C1CBD1}"/>
    <dgm:cxn modelId="{913436E1-912A-1F44-A80C-1118D604E6E3}" type="presOf" srcId="{61F44385-EC18-944C-9D12-2B2477DF0576}" destId="{64A55614-36D9-4349-95E4-66E5EBB17E4A}" srcOrd="0" destOrd="0" presId="urn:microsoft.com/office/officeart/2008/layout/LinedList"/>
    <dgm:cxn modelId="{A401A0F6-AF25-7B4F-9FC9-370A2AD4827E}" srcId="{6BF74D07-6617-1847-8115-9BA775D204B4}" destId="{A4D5E907-F14F-9142-98CE-5D2A23308988}" srcOrd="0" destOrd="0" parTransId="{E0382710-4FD3-944A-84D9-BD1C6A79AB14}" sibTransId="{F8A79187-0985-8E42-A349-1129EB3CADDB}"/>
    <dgm:cxn modelId="{1EEF764D-5116-9D4D-B6A7-524ED419EB8D}" type="presParOf" srcId="{17FAC123-E327-BC41-89F5-8873C9438E4B}" destId="{115A2FF3-5EE4-D94B-9AC9-664C04262AB2}" srcOrd="0" destOrd="0" presId="urn:microsoft.com/office/officeart/2008/layout/LinedList"/>
    <dgm:cxn modelId="{B598268B-9C88-7745-83EC-8CA536041E2B}" type="presParOf" srcId="{17FAC123-E327-BC41-89F5-8873C9438E4B}" destId="{4B122316-5587-814B-A466-5B7AF950496F}" srcOrd="1" destOrd="0" presId="urn:microsoft.com/office/officeart/2008/layout/LinedList"/>
    <dgm:cxn modelId="{0E7F0A23-56F7-D344-B980-0CB9265EAC48}" type="presParOf" srcId="{4B122316-5587-814B-A466-5B7AF950496F}" destId="{4DF5E02E-1A1A-A24E-A1F5-CDC4A2F824DA}" srcOrd="0" destOrd="0" presId="urn:microsoft.com/office/officeart/2008/layout/LinedList"/>
    <dgm:cxn modelId="{C13F9CCA-D6FF-F74A-A8CB-31B50E483144}" type="presParOf" srcId="{4B122316-5587-814B-A466-5B7AF950496F}" destId="{2173AEDD-B21E-714F-8389-6A24CE273090}" srcOrd="1" destOrd="0" presId="urn:microsoft.com/office/officeart/2008/layout/LinedList"/>
    <dgm:cxn modelId="{1A952A56-E6BF-4F4B-918E-B0FBEF572B3D}" type="presParOf" srcId="{2173AEDD-B21E-714F-8389-6A24CE273090}" destId="{9C438E24-C328-8C4C-97B2-08B9BA4A348D}" srcOrd="0" destOrd="0" presId="urn:microsoft.com/office/officeart/2008/layout/LinedList"/>
    <dgm:cxn modelId="{808EC0F9-3FE3-DC4C-AC96-BAD9B59DF3C7}" type="presParOf" srcId="{2173AEDD-B21E-714F-8389-6A24CE273090}" destId="{7E0C3E99-EBA3-E442-8CC3-E6BBD54B4549}" srcOrd="1" destOrd="0" presId="urn:microsoft.com/office/officeart/2008/layout/LinedList"/>
    <dgm:cxn modelId="{9B53E2DB-2744-2343-8B83-710C67C95DE8}" type="presParOf" srcId="{7E0C3E99-EBA3-E442-8CC3-E6BBD54B4549}" destId="{4BC68987-3116-7E4B-8713-39C3A31EFE96}" srcOrd="0" destOrd="0" presId="urn:microsoft.com/office/officeart/2008/layout/LinedList"/>
    <dgm:cxn modelId="{DEE6A6EB-C798-CE41-B2CB-5A75B40C0626}" type="presParOf" srcId="{7E0C3E99-EBA3-E442-8CC3-E6BBD54B4549}" destId="{BA9CE0EC-495E-384D-AC1D-A512A47FEEE6}" srcOrd="1" destOrd="0" presId="urn:microsoft.com/office/officeart/2008/layout/LinedList"/>
    <dgm:cxn modelId="{28BC35FF-A32E-B44F-A8F4-62922F76B3B8}" type="presParOf" srcId="{7E0C3E99-EBA3-E442-8CC3-E6BBD54B4549}" destId="{449BB97A-E41C-8247-816D-3C98AE89DEC6}" srcOrd="2" destOrd="0" presId="urn:microsoft.com/office/officeart/2008/layout/LinedList"/>
    <dgm:cxn modelId="{9576906F-97D4-734A-9B2C-5C4B18322526}" type="presParOf" srcId="{2173AEDD-B21E-714F-8389-6A24CE273090}" destId="{95389352-659A-A442-8B65-775639E47AD8}" srcOrd="2" destOrd="0" presId="urn:microsoft.com/office/officeart/2008/layout/LinedList"/>
    <dgm:cxn modelId="{B206F143-7DD7-594C-80E0-49EFCCDB31C3}" type="presParOf" srcId="{2173AEDD-B21E-714F-8389-6A24CE273090}" destId="{DDD611F9-8DE1-5A4A-AD39-5092813A3DE1}" srcOrd="3" destOrd="0" presId="urn:microsoft.com/office/officeart/2008/layout/LinedList"/>
    <dgm:cxn modelId="{807F64F7-8629-6144-885D-238417A1D361}" type="presParOf" srcId="{2173AEDD-B21E-714F-8389-6A24CE273090}" destId="{002E5F83-BDE4-9640-AC88-F938D9CDB22B}" srcOrd="4" destOrd="0" presId="urn:microsoft.com/office/officeart/2008/layout/LinedList"/>
    <dgm:cxn modelId="{6D9FD924-86FF-4B4B-AC24-D65315A3B608}" type="presParOf" srcId="{002E5F83-BDE4-9640-AC88-F938D9CDB22B}" destId="{7F0C774A-EA2B-B748-8B64-FC51322B5104}" srcOrd="0" destOrd="0" presId="urn:microsoft.com/office/officeart/2008/layout/LinedList"/>
    <dgm:cxn modelId="{1DEAE784-8281-C746-9419-F2E51364F151}" type="presParOf" srcId="{002E5F83-BDE4-9640-AC88-F938D9CDB22B}" destId="{9CD9469A-4C67-6A4A-89D9-547A9CFE149A}" srcOrd="1" destOrd="0" presId="urn:microsoft.com/office/officeart/2008/layout/LinedList"/>
    <dgm:cxn modelId="{BFBD3ADD-B03E-3F42-9A08-1F4760911BB5}" type="presParOf" srcId="{002E5F83-BDE4-9640-AC88-F938D9CDB22B}" destId="{CD8991E5-1536-4344-A779-AABBF8489BF3}" srcOrd="2" destOrd="0" presId="urn:microsoft.com/office/officeart/2008/layout/LinedList"/>
    <dgm:cxn modelId="{4DAEC90D-B21C-6848-8354-054E4BBD5443}" type="presParOf" srcId="{2173AEDD-B21E-714F-8389-6A24CE273090}" destId="{4F4D6110-83C3-9447-A49F-F98DD6A20AE6}" srcOrd="5" destOrd="0" presId="urn:microsoft.com/office/officeart/2008/layout/LinedList"/>
    <dgm:cxn modelId="{FCF598D2-927C-B245-899A-3E55F38DE39D}" type="presParOf" srcId="{2173AEDD-B21E-714F-8389-6A24CE273090}" destId="{62410A6A-DBF8-6D44-8BAA-1D70BEAA7D03}" srcOrd="6" destOrd="0" presId="urn:microsoft.com/office/officeart/2008/layout/LinedList"/>
    <dgm:cxn modelId="{BCE5AE40-46FE-4F4E-A64D-382B9FD56315}" type="presParOf" srcId="{2173AEDD-B21E-714F-8389-6A24CE273090}" destId="{8F5AFC03-2480-994E-92DA-93E138C4DEE8}" srcOrd="7" destOrd="0" presId="urn:microsoft.com/office/officeart/2008/layout/LinedList"/>
    <dgm:cxn modelId="{6C6249C9-14B4-E64A-B7C4-D799270BCF09}" type="presParOf" srcId="{8F5AFC03-2480-994E-92DA-93E138C4DEE8}" destId="{B6C7BE47-3CE6-6B4E-81C0-D9812D9A0EC2}" srcOrd="0" destOrd="0" presId="urn:microsoft.com/office/officeart/2008/layout/LinedList"/>
    <dgm:cxn modelId="{CCF885D2-67D8-FE48-ABE3-DBA6BD069778}" type="presParOf" srcId="{8F5AFC03-2480-994E-92DA-93E138C4DEE8}" destId="{64A55614-36D9-4349-95E4-66E5EBB17E4A}" srcOrd="1" destOrd="0" presId="urn:microsoft.com/office/officeart/2008/layout/LinedList"/>
    <dgm:cxn modelId="{F4DF62BE-6D00-4247-B8E4-B80D42B97B7C}" type="presParOf" srcId="{8F5AFC03-2480-994E-92DA-93E138C4DEE8}" destId="{269EC744-5720-934A-BAA3-1BA1927E822C}" srcOrd="2" destOrd="0" presId="urn:microsoft.com/office/officeart/2008/layout/LinedList"/>
    <dgm:cxn modelId="{614B2F9D-54C3-CF4D-BB4B-E51B30C2B50A}" type="presParOf" srcId="{2173AEDD-B21E-714F-8389-6A24CE273090}" destId="{078C7B9F-CEA8-E949-964D-BD86FA639A09}" srcOrd="8" destOrd="0" presId="urn:microsoft.com/office/officeart/2008/layout/LinedList"/>
    <dgm:cxn modelId="{63F47D09-B9B5-0F4D-8F9B-B4CEEE874375}" type="presParOf" srcId="{2173AEDD-B21E-714F-8389-6A24CE273090}" destId="{83E74F97-DCB5-9544-81E9-10BD288E6E06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EA02A00-D200-1545-8E68-73942095CDE5}" type="doc">
      <dgm:prSet loTypeId="urn:microsoft.com/office/officeart/2005/8/layout/hierarchy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A2E7B37-6990-6246-8594-55007C19AF66}">
      <dgm:prSet phldrT="[Texto]"/>
      <dgm:spPr/>
      <dgm:t>
        <a:bodyPr/>
        <a:lstStyle/>
        <a:p>
          <a:r>
            <a:rPr lang="es-ES" b="1" dirty="0"/>
            <a:t>Tipos de redes neuronales</a:t>
          </a:r>
        </a:p>
      </dgm:t>
    </dgm:pt>
    <dgm:pt modelId="{D56E91B0-F749-F745-9F1B-4DE8D9F2C1D1}" type="parTrans" cxnId="{859E4285-06CF-0948-BCDF-19D9FA464DB5}">
      <dgm:prSet/>
      <dgm:spPr/>
      <dgm:t>
        <a:bodyPr/>
        <a:lstStyle/>
        <a:p>
          <a:endParaRPr lang="es-ES"/>
        </a:p>
      </dgm:t>
    </dgm:pt>
    <dgm:pt modelId="{88C6CFA5-5664-2344-9C6E-4D3F0738D852}" type="sibTrans" cxnId="{859E4285-06CF-0948-BCDF-19D9FA464DB5}">
      <dgm:prSet/>
      <dgm:spPr/>
      <dgm:t>
        <a:bodyPr/>
        <a:lstStyle/>
        <a:p>
          <a:endParaRPr lang="es-ES"/>
        </a:p>
      </dgm:t>
    </dgm:pt>
    <dgm:pt modelId="{C0D96FE5-D838-414D-8D71-CD45738C50F8}">
      <dgm:prSet phldrT="[Texto]"/>
      <dgm:spPr/>
      <dgm:t>
        <a:bodyPr/>
        <a:lstStyle/>
        <a:p>
          <a:r>
            <a:rPr lang="es-ES" dirty="0"/>
            <a:t>Artificial</a:t>
          </a:r>
        </a:p>
      </dgm:t>
    </dgm:pt>
    <dgm:pt modelId="{36D55B15-1F8A-EC4E-AAA2-8A18ABAF322F}" type="parTrans" cxnId="{CCAD773D-54A7-D540-8171-612AB836C594}">
      <dgm:prSet/>
      <dgm:spPr/>
      <dgm:t>
        <a:bodyPr/>
        <a:lstStyle/>
        <a:p>
          <a:endParaRPr lang="es-ES"/>
        </a:p>
      </dgm:t>
    </dgm:pt>
    <dgm:pt modelId="{95EE455F-C5D0-F542-AAC3-9D4ED2672A31}" type="sibTrans" cxnId="{CCAD773D-54A7-D540-8171-612AB836C594}">
      <dgm:prSet/>
      <dgm:spPr/>
      <dgm:t>
        <a:bodyPr/>
        <a:lstStyle/>
        <a:p>
          <a:endParaRPr lang="es-ES"/>
        </a:p>
      </dgm:t>
    </dgm:pt>
    <dgm:pt modelId="{E9253071-C4DC-3D4E-BEF6-7413F3125A5C}">
      <dgm:prSet phldrT="[Texto]"/>
      <dgm:spPr/>
      <dgm:t>
        <a:bodyPr/>
        <a:lstStyle/>
        <a:p>
          <a:r>
            <a:rPr lang="es-ES" dirty="0"/>
            <a:t>Convolucional</a:t>
          </a:r>
        </a:p>
      </dgm:t>
    </dgm:pt>
    <dgm:pt modelId="{AF171802-7764-3140-8B6B-B4CF1DCDCE61}" type="parTrans" cxnId="{235784B6-F0B1-3549-97F9-9746F95D7743}">
      <dgm:prSet/>
      <dgm:spPr/>
      <dgm:t>
        <a:bodyPr/>
        <a:lstStyle/>
        <a:p>
          <a:endParaRPr lang="es-ES"/>
        </a:p>
      </dgm:t>
    </dgm:pt>
    <dgm:pt modelId="{4D45609F-52B0-244F-8380-B6D08D6408FE}" type="sibTrans" cxnId="{235784B6-F0B1-3549-97F9-9746F95D7743}">
      <dgm:prSet/>
      <dgm:spPr/>
      <dgm:t>
        <a:bodyPr/>
        <a:lstStyle/>
        <a:p>
          <a:endParaRPr lang="es-ES"/>
        </a:p>
      </dgm:t>
    </dgm:pt>
    <dgm:pt modelId="{B03CEB93-4AD3-B84A-AEB2-D146BA4CF433}" type="pres">
      <dgm:prSet presAssocID="{FEA02A00-D200-1545-8E68-73942095CDE5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CB80DE-8A03-134D-BF83-CDDD114E9733}" type="pres">
      <dgm:prSet presAssocID="{FEA02A00-D200-1545-8E68-73942095CDE5}" presName="hierFlow" presStyleCnt="0"/>
      <dgm:spPr/>
    </dgm:pt>
    <dgm:pt modelId="{05137FA5-802F-1641-AC27-E654F268F554}" type="pres">
      <dgm:prSet presAssocID="{FEA02A00-D200-1545-8E68-73942095CDE5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2AFEF328-91FB-214D-93C3-12FFD20C9F27}" type="pres">
      <dgm:prSet presAssocID="{7A2E7B37-6990-6246-8594-55007C19AF66}" presName="Name17" presStyleCnt="0"/>
      <dgm:spPr/>
    </dgm:pt>
    <dgm:pt modelId="{094115E8-AD83-7646-8BE0-E309AE7852F2}" type="pres">
      <dgm:prSet presAssocID="{7A2E7B37-6990-6246-8594-55007C19AF66}" presName="level1Shape" presStyleLbl="node0" presStyleIdx="0" presStyleCnt="1">
        <dgm:presLayoutVars>
          <dgm:chPref val="3"/>
        </dgm:presLayoutVars>
      </dgm:prSet>
      <dgm:spPr/>
    </dgm:pt>
    <dgm:pt modelId="{C3243CB9-6FDF-1F44-9BD2-7B97EEF5617D}" type="pres">
      <dgm:prSet presAssocID="{7A2E7B37-6990-6246-8594-55007C19AF66}" presName="hierChild2" presStyleCnt="0"/>
      <dgm:spPr/>
    </dgm:pt>
    <dgm:pt modelId="{3A8E0FD6-B69C-6E4B-9B87-BBBB50072606}" type="pres">
      <dgm:prSet presAssocID="{36D55B15-1F8A-EC4E-AAA2-8A18ABAF322F}" presName="Name25" presStyleLbl="parChTrans1D2" presStyleIdx="0" presStyleCnt="2"/>
      <dgm:spPr/>
    </dgm:pt>
    <dgm:pt modelId="{208AD9A6-3323-AB42-83F3-C6BB1EFE2A2C}" type="pres">
      <dgm:prSet presAssocID="{36D55B15-1F8A-EC4E-AAA2-8A18ABAF322F}" presName="connTx" presStyleLbl="parChTrans1D2" presStyleIdx="0" presStyleCnt="2"/>
      <dgm:spPr/>
    </dgm:pt>
    <dgm:pt modelId="{4B4C161F-551B-8145-8095-F40B939BA204}" type="pres">
      <dgm:prSet presAssocID="{C0D96FE5-D838-414D-8D71-CD45738C50F8}" presName="Name30" presStyleCnt="0"/>
      <dgm:spPr/>
    </dgm:pt>
    <dgm:pt modelId="{E8CEAE71-1CB1-7844-89C1-9B21BA9719FD}" type="pres">
      <dgm:prSet presAssocID="{C0D96FE5-D838-414D-8D71-CD45738C50F8}" presName="level2Shape" presStyleLbl="node2" presStyleIdx="0" presStyleCnt="2"/>
      <dgm:spPr/>
    </dgm:pt>
    <dgm:pt modelId="{B508BF6D-E127-EF4C-AA37-ECD9EFB0C6F4}" type="pres">
      <dgm:prSet presAssocID="{C0D96FE5-D838-414D-8D71-CD45738C50F8}" presName="hierChild3" presStyleCnt="0"/>
      <dgm:spPr/>
    </dgm:pt>
    <dgm:pt modelId="{8EB4FB39-DAB1-F347-BE59-97AC1197B82B}" type="pres">
      <dgm:prSet presAssocID="{AF171802-7764-3140-8B6B-B4CF1DCDCE61}" presName="Name25" presStyleLbl="parChTrans1D2" presStyleIdx="1" presStyleCnt="2"/>
      <dgm:spPr/>
    </dgm:pt>
    <dgm:pt modelId="{0ED62695-7D9E-8540-87CD-111A63A19ECC}" type="pres">
      <dgm:prSet presAssocID="{AF171802-7764-3140-8B6B-B4CF1DCDCE61}" presName="connTx" presStyleLbl="parChTrans1D2" presStyleIdx="1" presStyleCnt="2"/>
      <dgm:spPr/>
    </dgm:pt>
    <dgm:pt modelId="{611E7571-A94E-CC43-9DF2-F7B4D9AAEF2F}" type="pres">
      <dgm:prSet presAssocID="{E9253071-C4DC-3D4E-BEF6-7413F3125A5C}" presName="Name30" presStyleCnt="0"/>
      <dgm:spPr/>
    </dgm:pt>
    <dgm:pt modelId="{0A23E81E-DF8B-AA4D-BD88-4C2B61546DA5}" type="pres">
      <dgm:prSet presAssocID="{E9253071-C4DC-3D4E-BEF6-7413F3125A5C}" presName="level2Shape" presStyleLbl="node2" presStyleIdx="1" presStyleCnt="2"/>
      <dgm:spPr/>
    </dgm:pt>
    <dgm:pt modelId="{949578EC-B478-FA43-BF2F-B6C6885C45E3}" type="pres">
      <dgm:prSet presAssocID="{E9253071-C4DC-3D4E-BEF6-7413F3125A5C}" presName="hierChild3" presStyleCnt="0"/>
      <dgm:spPr/>
    </dgm:pt>
    <dgm:pt modelId="{E5347C1B-8B2D-9D46-A343-425BD7D79395}" type="pres">
      <dgm:prSet presAssocID="{FEA02A00-D200-1545-8E68-73942095CDE5}" presName="bgShapesFlow" presStyleCnt="0"/>
      <dgm:spPr/>
    </dgm:pt>
  </dgm:ptLst>
  <dgm:cxnLst>
    <dgm:cxn modelId="{F8724C21-955A-E545-B96C-DA9751419B76}" type="presOf" srcId="{7A2E7B37-6990-6246-8594-55007C19AF66}" destId="{094115E8-AD83-7646-8BE0-E309AE7852F2}" srcOrd="0" destOrd="0" presId="urn:microsoft.com/office/officeart/2005/8/layout/hierarchy5"/>
    <dgm:cxn modelId="{49324135-B3C6-AE4F-82BC-86FF8E75FFE7}" type="presOf" srcId="{C0D96FE5-D838-414D-8D71-CD45738C50F8}" destId="{E8CEAE71-1CB1-7844-89C1-9B21BA9719FD}" srcOrd="0" destOrd="0" presId="urn:microsoft.com/office/officeart/2005/8/layout/hierarchy5"/>
    <dgm:cxn modelId="{CCAD773D-54A7-D540-8171-612AB836C594}" srcId="{7A2E7B37-6990-6246-8594-55007C19AF66}" destId="{C0D96FE5-D838-414D-8D71-CD45738C50F8}" srcOrd="0" destOrd="0" parTransId="{36D55B15-1F8A-EC4E-AAA2-8A18ABAF322F}" sibTransId="{95EE455F-C5D0-F542-AAC3-9D4ED2672A31}"/>
    <dgm:cxn modelId="{8786BC3F-4FF4-5340-8A12-24D56BAC7CC4}" type="presOf" srcId="{AF171802-7764-3140-8B6B-B4CF1DCDCE61}" destId="{8EB4FB39-DAB1-F347-BE59-97AC1197B82B}" srcOrd="0" destOrd="0" presId="urn:microsoft.com/office/officeart/2005/8/layout/hierarchy5"/>
    <dgm:cxn modelId="{EC59C847-5F03-1746-9768-F754721EE743}" type="presOf" srcId="{36D55B15-1F8A-EC4E-AAA2-8A18ABAF322F}" destId="{3A8E0FD6-B69C-6E4B-9B87-BBBB50072606}" srcOrd="0" destOrd="0" presId="urn:microsoft.com/office/officeart/2005/8/layout/hierarchy5"/>
    <dgm:cxn modelId="{51D2AE4F-0C55-7141-9662-F04E463FB4D5}" type="presOf" srcId="{AF171802-7764-3140-8B6B-B4CF1DCDCE61}" destId="{0ED62695-7D9E-8540-87CD-111A63A19ECC}" srcOrd="1" destOrd="0" presId="urn:microsoft.com/office/officeart/2005/8/layout/hierarchy5"/>
    <dgm:cxn modelId="{4AD85354-4E39-3E4E-A69F-6D2BA3281180}" type="presOf" srcId="{E9253071-C4DC-3D4E-BEF6-7413F3125A5C}" destId="{0A23E81E-DF8B-AA4D-BD88-4C2B61546DA5}" srcOrd="0" destOrd="0" presId="urn:microsoft.com/office/officeart/2005/8/layout/hierarchy5"/>
    <dgm:cxn modelId="{87854167-AADB-8A46-B8F0-1B909FD3E592}" type="presOf" srcId="{FEA02A00-D200-1545-8E68-73942095CDE5}" destId="{B03CEB93-4AD3-B84A-AEB2-D146BA4CF433}" srcOrd="0" destOrd="0" presId="urn:microsoft.com/office/officeart/2005/8/layout/hierarchy5"/>
    <dgm:cxn modelId="{859E4285-06CF-0948-BCDF-19D9FA464DB5}" srcId="{FEA02A00-D200-1545-8E68-73942095CDE5}" destId="{7A2E7B37-6990-6246-8594-55007C19AF66}" srcOrd="0" destOrd="0" parTransId="{D56E91B0-F749-F745-9F1B-4DE8D9F2C1D1}" sibTransId="{88C6CFA5-5664-2344-9C6E-4D3F0738D852}"/>
    <dgm:cxn modelId="{4AA65F85-B6EA-FD48-9BAE-CD699B3FA391}" type="presOf" srcId="{36D55B15-1F8A-EC4E-AAA2-8A18ABAF322F}" destId="{208AD9A6-3323-AB42-83F3-C6BB1EFE2A2C}" srcOrd="1" destOrd="0" presId="urn:microsoft.com/office/officeart/2005/8/layout/hierarchy5"/>
    <dgm:cxn modelId="{235784B6-F0B1-3549-97F9-9746F95D7743}" srcId="{7A2E7B37-6990-6246-8594-55007C19AF66}" destId="{E9253071-C4DC-3D4E-BEF6-7413F3125A5C}" srcOrd="1" destOrd="0" parTransId="{AF171802-7764-3140-8B6B-B4CF1DCDCE61}" sibTransId="{4D45609F-52B0-244F-8380-B6D08D6408FE}"/>
    <dgm:cxn modelId="{83C1D30B-74B3-204A-A1AC-EC5867668BF1}" type="presParOf" srcId="{B03CEB93-4AD3-B84A-AEB2-D146BA4CF433}" destId="{C3CB80DE-8A03-134D-BF83-CDDD114E9733}" srcOrd="0" destOrd="0" presId="urn:microsoft.com/office/officeart/2005/8/layout/hierarchy5"/>
    <dgm:cxn modelId="{985D549D-6525-0447-8A09-9D90F32A4A91}" type="presParOf" srcId="{C3CB80DE-8A03-134D-BF83-CDDD114E9733}" destId="{05137FA5-802F-1641-AC27-E654F268F554}" srcOrd="0" destOrd="0" presId="urn:microsoft.com/office/officeart/2005/8/layout/hierarchy5"/>
    <dgm:cxn modelId="{8F535232-836C-5540-8A5B-7B6C6A85546B}" type="presParOf" srcId="{05137FA5-802F-1641-AC27-E654F268F554}" destId="{2AFEF328-91FB-214D-93C3-12FFD20C9F27}" srcOrd="0" destOrd="0" presId="urn:microsoft.com/office/officeart/2005/8/layout/hierarchy5"/>
    <dgm:cxn modelId="{A2FA2DC4-AC7D-424E-BCBA-2E1AD1C32E1A}" type="presParOf" srcId="{2AFEF328-91FB-214D-93C3-12FFD20C9F27}" destId="{094115E8-AD83-7646-8BE0-E309AE7852F2}" srcOrd="0" destOrd="0" presId="urn:microsoft.com/office/officeart/2005/8/layout/hierarchy5"/>
    <dgm:cxn modelId="{699AAAAC-BADF-0A49-B188-FF7F3F83B202}" type="presParOf" srcId="{2AFEF328-91FB-214D-93C3-12FFD20C9F27}" destId="{C3243CB9-6FDF-1F44-9BD2-7B97EEF5617D}" srcOrd="1" destOrd="0" presId="urn:microsoft.com/office/officeart/2005/8/layout/hierarchy5"/>
    <dgm:cxn modelId="{AF123975-E8E3-144C-972D-8F0185D83AAA}" type="presParOf" srcId="{C3243CB9-6FDF-1F44-9BD2-7B97EEF5617D}" destId="{3A8E0FD6-B69C-6E4B-9B87-BBBB50072606}" srcOrd="0" destOrd="0" presId="urn:microsoft.com/office/officeart/2005/8/layout/hierarchy5"/>
    <dgm:cxn modelId="{2FC787E1-5ECB-5F48-80C1-DC5F903BB52A}" type="presParOf" srcId="{3A8E0FD6-B69C-6E4B-9B87-BBBB50072606}" destId="{208AD9A6-3323-AB42-83F3-C6BB1EFE2A2C}" srcOrd="0" destOrd="0" presId="urn:microsoft.com/office/officeart/2005/8/layout/hierarchy5"/>
    <dgm:cxn modelId="{28F915B1-68CD-B148-847D-835A39365930}" type="presParOf" srcId="{C3243CB9-6FDF-1F44-9BD2-7B97EEF5617D}" destId="{4B4C161F-551B-8145-8095-F40B939BA204}" srcOrd="1" destOrd="0" presId="urn:microsoft.com/office/officeart/2005/8/layout/hierarchy5"/>
    <dgm:cxn modelId="{27F84FB6-C346-924E-829F-B532F2EC1F7A}" type="presParOf" srcId="{4B4C161F-551B-8145-8095-F40B939BA204}" destId="{E8CEAE71-1CB1-7844-89C1-9B21BA9719FD}" srcOrd="0" destOrd="0" presId="urn:microsoft.com/office/officeart/2005/8/layout/hierarchy5"/>
    <dgm:cxn modelId="{BC7A6AC3-4325-BE4A-9F76-58110D3E10B1}" type="presParOf" srcId="{4B4C161F-551B-8145-8095-F40B939BA204}" destId="{B508BF6D-E127-EF4C-AA37-ECD9EFB0C6F4}" srcOrd="1" destOrd="0" presId="urn:microsoft.com/office/officeart/2005/8/layout/hierarchy5"/>
    <dgm:cxn modelId="{AA5761B2-CB25-9C46-ABE1-F06FD3DF9A77}" type="presParOf" srcId="{C3243CB9-6FDF-1F44-9BD2-7B97EEF5617D}" destId="{8EB4FB39-DAB1-F347-BE59-97AC1197B82B}" srcOrd="2" destOrd="0" presId="urn:microsoft.com/office/officeart/2005/8/layout/hierarchy5"/>
    <dgm:cxn modelId="{95FE7B67-5506-D245-9E79-A7CFC8BF5E57}" type="presParOf" srcId="{8EB4FB39-DAB1-F347-BE59-97AC1197B82B}" destId="{0ED62695-7D9E-8540-87CD-111A63A19ECC}" srcOrd="0" destOrd="0" presId="urn:microsoft.com/office/officeart/2005/8/layout/hierarchy5"/>
    <dgm:cxn modelId="{CC0BBD66-8644-BE44-AF64-CA2395A49C29}" type="presParOf" srcId="{C3243CB9-6FDF-1F44-9BD2-7B97EEF5617D}" destId="{611E7571-A94E-CC43-9DF2-F7B4D9AAEF2F}" srcOrd="3" destOrd="0" presId="urn:microsoft.com/office/officeart/2005/8/layout/hierarchy5"/>
    <dgm:cxn modelId="{20565A1B-3D76-DD49-A6D0-3D4F1AE37498}" type="presParOf" srcId="{611E7571-A94E-CC43-9DF2-F7B4D9AAEF2F}" destId="{0A23E81E-DF8B-AA4D-BD88-4C2B61546DA5}" srcOrd="0" destOrd="0" presId="urn:microsoft.com/office/officeart/2005/8/layout/hierarchy5"/>
    <dgm:cxn modelId="{F9128B85-2750-8F4B-A5AB-285F1D5E435E}" type="presParOf" srcId="{611E7571-A94E-CC43-9DF2-F7B4D9AAEF2F}" destId="{949578EC-B478-FA43-BF2F-B6C6885C45E3}" srcOrd="1" destOrd="0" presId="urn:microsoft.com/office/officeart/2005/8/layout/hierarchy5"/>
    <dgm:cxn modelId="{A09BDC2F-0883-4B41-B841-88BC4254BFE7}" type="presParOf" srcId="{B03CEB93-4AD3-B84A-AEB2-D146BA4CF433}" destId="{E5347C1B-8B2D-9D46-A343-425BD7D79395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479624B-70AB-7243-93E6-238ECB2ED59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s-ES"/>
        </a:p>
      </dgm:t>
    </dgm:pt>
    <dgm:pt modelId="{99C25F9A-3F14-9E44-BF0D-EB01CB4DE3A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Objetivos</a:t>
          </a:r>
          <a:endParaRPr lang="es-ES"/>
        </a:p>
      </dgm:t>
    </dgm:pt>
    <dgm:pt modelId="{929CD8A4-4C90-CD4E-85AA-7CEBD4939BC4}" type="parTrans" cxnId="{C0C0B54C-335B-5046-95D2-7AD63D179917}">
      <dgm:prSet/>
      <dgm:spPr/>
      <dgm:t>
        <a:bodyPr/>
        <a:lstStyle/>
        <a:p>
          <a:endParaRPr lang="es-ES"/>
        </a:p>
      </dgm:t>
    </dgm:pt>
    <dgm:pt modelId="{06F43742-7BD6-5B44-91B8-4830BD3C4A5F}" type="sibTrans" cxnId="{C0C0B54C-335B-5046-95D2-7AD63D179917}">
      <dgm:prSet/>
      <dgm:spPr/>
      <dgm:t>
        <a:bodyPr/>
        <a:lstStyle/>
        <a:p>
          <a:endParaRPr lang="es-ES"/>
        </a:p>
      </dgm:t>
    </dgm:pt>
    <dgm:pt modelId="{4FA3549D-E66A-C94D-964D-683A7E913C3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Metodología</a:t>
          </a:r>
          <a:endParaRPr lang="es-ES"/>
        </a:p>
      </dgm:t>
    </dgm:pt>
    <dgm:pt modelId="{3638EA2D-1C92-3A40-8E90-E0C86BCFB96D}" type="parTrans" cxnId="{DCB67157-F5A6-3C41-8686-EBEB9CED724A}">
      <dgm:prSet/>
      <dgm:spPr/>
      <dgm:t>
        <a:bodyPr/>
        <a:lstStyle/>
        <a:p>
          <a:endParaRPr lang="es-ES"/>
        </a:p>
      </dgm:t>
    </dgm:pt>
    <dgm:pt modelId="{142C7137-7F30-5044-8C44-4C55BB9BAFD9}" type="sibTrans" cxnId="{DCB67157-F5A6-3C41-8686-EBEB9CED724A}">
      <dgm:prSet/>
      <dgm:spPr/>
      <dgm:t>
        <a:bodyPr/>
        <a:lstStyle/>
        <a:p>
          <a:endParaRPr lang="es-ES"/>
        </a:p>
      </dgm:t>
    </dgm:pt>
    <dgm:pt modelId="{CC60C3C4-26B8-2540-A756-9A7E4DE3578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Fundamentos</a:t>
          </a:r>
          <a:endParaRPr lang="es-ES"/>
        </a:p>
      </dgm:t>
    </dgm:pt>
    <dgm:pt modelId="{76DC9CAE-7F74-B844-B551-D67CE54E3C4F}" type="parTrans" cxnId="{6E955A0C-6E76-2542-BC95-F546C907BE9A}">
      <dgm:prSet/>
      <dgm:spPr/>
      <dgm:t>
        <a:bodyPr/>
        <a:lstStyle/>
        <a:p>
          <a:endParaRPr lang="es-ES"/>
        </a:p>
      </dgm:t>
    </dgm:pt>
    <dgm:pt modelId="{8A9E2A63-AE48-7B4C-8D00-D41E8BB74FE9}" type="sibTrans" cxnId="{6E955A0C-6E76-2542-BC95-F546C907BE9A}">
      <dgm:prSet/>
      <dgm:spPr/>
      <dgm:t>
        <a:bodyPr/>
        <a:lstStyle/>
        <a:p>
          <a:endParaRPr lang="es-ES"/>
        </a:p>
      </dgm:t>
    </dgm:pt>
    <dgm:pt modelId="{1DE46E80-AB9D-B64D-917E-DB4418AC787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Experimentación</a:t>
          </a:r>
          <a:endParaRPr lang="es-ES"/>
        </a:p>
      </dgm:t>
    </dgm:pt>
    <dgm:pt modelId="{B6797780-B5FA-694E-99D7-0099893E088E}" type="parTrans" cxnId="{CAC8D528-AC02-E847-A4A3-72FE1BDFC51D}">
      <dgm:prSet/>
      <dgm:spPr/>
      <dgm:t>
        <a:bodyPr/>
        <a:lstStyle/>
        <a:p>
          <a:endParaRPr lang="es-ES"/>
        </a:p>
      </dgm:t>
    </dgm:pt>
    <dgm:pt modelId="{CC31C46C-1BA4-D743-B2C9-55C3A414E45C}" type="sibTrans" cxnId="{CAC8D528-AC02-E847-A4A3-72FE1BDFC51D}">
      <dgm:prSet/>
      <dgm:spPr/>
      <dgm:t>
        <a:bodyPr/>
        <a:lstStyle/>
        <a:p>
          <a:endParaRPr lang="es-ES"/>
        </a:p>
      </dgm:t>
    </dgm:pt>
    <dgm:pt modelId="{E204DE6C-6C2D-AB4B-B601-AFCE2BF8EC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Conclusiones</a:t>
          </a:r>
          <a:endParaRPr lang="es-ES"/>
        </a:p>
      </dgm:t>
    </dgm:pt>
    <dgm:pt modelId="{85A15C12-B6C5-9C42-BC34-4322C3DBC5C8}" type="parTrans" cxnId="{1B669888-6202-2547-8326-8DB9CEE57FE4}">
      <dgm:prSet/>
      <dgm:spPr/>
      <dgm:t>
        <a:bodyPr/>
        <a:lstStyle/>
        <a:p>
          <a:endParaRPr lang="es-ES"/>
        </a:p>
      </dgm:t>
    </dgm:pt>
    <dgm:pt modelId="{9291274A-AA6A-7C4C-A82C-B4E6956F5444}" type="sibTrans" cxnId="{1B669888-6202-2547-8326-8DB9CEE57FE4}">
      <dgm:prSet/>
      <dgm:spPr/>
      <dgm:t>
        <a:bodyPr/>
        <a:lstStyle/>
        <a:p>
          <a:endParaRPr lang="es-ES"/>
        </a:p>
      </dgm:t>
    </dgm:pt>
    <dgm:pt modelId="{3C17F81A-9349-4481-A3B2-F705A0C71F13}" type="pres">
      <dgm:prSet presAssocID="{1479624B-70AB-7243-93E6-238ECB2ED598}" presName="root" presStyleCnt="0">
        <dgm:presLayoutVars>
          <dgm:dir/>
          <dgm:resizeHandles val="exact"/>
        </dgm:presLayoutVars>
      </dgm:prSet>
      <dgm:spPr/>
    </dgm:pt>
    <dgm:pt modelId="{9AE076DF-2024-4158-BBF2-F22171CA6711}" type="pres">
      <dgm:prSet presAssocID="{99C25F9A-3F14-9E44-BF0D-EB01CB4DE3A4}" presName="compNode" presStyleCnt="0"/>
      <dgm:spPr/>
    </dgm:pt>
    <dgm:pt modelId="{D7C2575D-A890-4FF6-9577-66145F7045F2}" type="pres">
      <dgm:prSet presAssocID="{99C25F9A-3F14-9E44-BF0D-EB01CB4DE3A4}" presName="iconBgRect" presStyleLbl="bgShp" presStyleIdx="0" presStyleCnt="5"/>
      <dgm:spPr/>
    </dgm:pt>
    <dgm:pt modelId="{6E5380FD-1975-4B49-8405-7034A4D4CF0F}" type="pres">
      <dgm:prSet presAssocID="{99C25F9A-3F14-9E44-BF0D-EB01CB4DE3A4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3115790D-072C-4758-81B5-9FD41EED6247}" type="pres">
      <dgm:prSet presAssocID="{99C25F9A-3F14-9E44-BF0D-EB01CB4DE3A4}" presName="spaceRect" presStyleCnt="0"/>
      <dgm:spPr/>
    </dgm:pt>
    <dgm:pt modelId="{1E6EC530-1C72-4368-842B-FDFF4D5D94D6}" type="pres">
      <dgm:prSet presAssocID="{99C25F9A-3F14-9E44-BF0D-EB01CB4DE3A4}" presName="textRect" presStyleLbl="revTx" presStyleIdx="0" presStyleCnt="5">
        <dgm:presLayoutVars>
          <dgm:chMax val="1"/>
          <dgm:chPref val="1"/>
        </dgm:presLayoutVars>
      </dgm:prSet>
      <dgm:spPr/>
    </dgm:pt>
    <dgm:pt modelId="{07DB8199-54CB-4880-BE83-9A243B76B5DE}" type="pres">
      <dgm:prSet presAssocID="{06F43742-7BD6-5B44-91B8-4830BD3C4A5F}" presName="sibTrans" presStyleCnt="0"/>
      <dgm:spPr/>
    </dgm:pt>
    <dgm:pt modelId="{604FCEAB-435D-4559-AA9F-FE97AA307782}" type="pres">
      <dgm:prSet presAssocID="{4FA3549D-E66A-C94D-964D-683A7E913C3B}" presName="compNode" presStyleCnt="0"/>
      <dgm:spPr/>
    </dgm:pt>
    <dgm:pt modelId="{DD3C68C1-A965-4B55-928F-8AD4155D1650}" type="pres">
      <dgm:prSet presAssocID="{4FA3549D-E66A-C94D-964D-683A7E913C3B}" presName="iconBgRect" presStyleLbl="bgShp" presStyleIdx="1" presStyleCnt="5"/>
      <dgm:spPr/>
    </dgm:pt>
    <dgm:pt modelId="{12ECB3D0-29A4-478A-B607-9EFEB37F3AB2}" type="pres">
      <dgm:prSet presAssocID="{4FA3549D-E66A-C94D-964D-683A7E913C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C174A3E-B858-4EBD-A201-5D4C560D5D30}" type="pres">
      <dgm:prSet presAssocID="{4FA3549D-E66A-C94D-964D-683A7E913C3B}" presName="spaceRect" presStyleCnt="0"/>
      <dgm:spPr/>
    </dgm:pt>
    <dgm:pt modelId="{98FD6793-7B77-4310-9A93-C48C65B66906}" type="pres">
      <dgm:prSet presAssocID="{4FA3549D-E66A-C94D-964D-683A7E913C3B}" presName="textRect" presStyleLbl="revTx" presStyleIdx="1" presStyleCnt="5">
        <dgm:presLayoutVars>
          <dgm:chMax val="1"/>
          <dgm:chPref val="1"/>
        </dgm:presLayoutVars>
      </dgm:prSet>
      <dgm:spPr/>
    </dgm:pt>
    <dgm:pt modelId="{84EC49AE-B526-41C5-B1AA-2127823E105F}" type="pres">
      <dgm:prSet presAssocID="{142C7137-7F30-5044-8C44-4C55BB9BAFD9}" presName="sibTrans" presStyleCnt="0"/>
      <dgm:spPr/>
    </dgm:pt>
    <dgm:pt modelId="{55B5BDB9-B94E-41B5-AF4C-D20189F2211B}" type="pres">
      <dgm:prSet presAssocID="{CC60C3C4-26B8-2540-A756-9A7E4DE35780}" presName="compNode" presStyleCnt="0"/>
      <dgm:spPr/>
    </dgm:pt>
    <dgm:pt modelId="{8EC7B6E2-110A-4A8A-A50F-DA21A93CF41B}" type="pres">
      <dgm:prSet presAssocID="{CC60C3C4-26B8-2540-A756-9A7E4DE35780}" presName="iconBgRect" presStyleLbl="bgShp" presStyleIdx="2" presStyleCnt="5"/>
      <dgm:spPr/>
    </dgm:pt>
    <dgm:pt modelId="{9B37AA31-866C-4972-98E9-9A4D1EC9F39D}" type="pres">
      <dgm:prSet presAssocID="{CC60C3C4-26B8-2540-A756-9A7E4DE3578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F7D49285-0BE2-4C45-A8E2-DCC2AEF14651}" type="pres">
      <dgm:prSet presAssocID="{CC60C3C4-26B8-2540-A756-9A7E4DE35780}" presName="spaceRect" presStyleCnt="0"/>
      <dgm:spPr/>
    </dgm:pt>
    <dgm:pt modelId="{BBA0CDA7-F91D-4ED4-9F34-95A885D434BE}" type="pres">
      <dgm:prSet presAssocID="{CC60C3C4-26B8-2540-A756-9A7E4DE35780}" presName="textRect" presStyleLbl="revTx" presStyleIdx="2" presStyleCnt="5">
        <dgm:presLayoutVars>
          <dgm:chMax val="1"/>
          <dgm:chPref val="1"/>
        </dgm:presLayoutVars>
      </dgm:prSet>
      <dgm:spPr/>
    </dgm:pt>
    <dgm:pt modelId="{5EE2CD65-2939-4D77-9DE5-917413CF8300}" type="pres">
      <dgm:prSet presAssocID="{8A9E2A63-AE48-7B4C-8D00-D41E8BB74FE9}" presName="sibTrans" presStyleCnt="0"/>
      <dgm:spPr/>
    </dgm:pt>
    <dgm:pt modelId="{7909B0C3-9CD5-43F6-B8A7-7C33C6909673}" type="pres">
      <dgm:prSet presAssocID="{1DE46E80-AB9D-B64D-917E-DB4418AC7871}" presName="compNode" presStyleCnt="0"/>
      <dgm:spPr/>
    </dgm:pt>
    <dgm:pt modelId="{8811EA43-9842-491F-89B4-8EC72F8447AB}" type="pres">
      <dgm:prSet presAssocID="{1DE46E80-AB9D-B64D-917E-DB4418AC7871}" presName="iconBgRect" presStyleLbl="bgShp" presStyleIdx="3" presStyleCnt="5"/>
      <dgm:spPr/>
    </dgm:pt>
    <dgm:pt modelId="{D4044D09-6845-4F2B-91FD-03CD601DA79D}" type="pres">
      <dgm:prSet presAssocID="{1DE46E80-AB9D-B64D-917E-DB4418AC787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traz"/>
        </a:ext>
      </dgm:extLst>
    </dgm:pt>
    <dgm:pt modelId="{6D816F05-C920-4F0D-BF7E-74BE560315A2}" type="pres">
      <dgm:prSet presAssocID="{1DE46E80-AB9D-B64D-917E-DB4418AC7871}" presName="spaceRect" presStyleCnt="0"/>
      <dgm:spPr/>
    </dgm:pt>
    <dgm:pt modelId="{79A19054-417A-476D-936C-2FE0D5EEFCC9}" type="pres">
      <dgm:prSet presAssocID="{1DE46E80-AB9D-B64D-917E-DB4418AC7871}" presName="textRect" presStyleLbl="revTx" presStyleIdx="3" presStyleCnt="5">
        <dgm:presLayoutVars>
          <dgm:chMax val="1"/>
          <dgm:chPref val="1"/>
        </dgm:presLayoutVars>
      </dgm:prSet>
      <dgm:spPr/>
    </dgm:pt>
    <dgm:pt modelId="{80E4DBFB-0879-49DA-A3AA-D78CB013B8DB}" type="pres">
      <dgm:prSet presAssocID="{CC31C46C-1BA4-D743-B2C9-55C3A414E45C}" presName="sibTrans" presStyleCnt="0"/>
      <dgm:spPr/>
    </dgm:pt>
    <dgm:pt modelId="{5EB52D9A-6CF5-4858-9D12-CF289A7880BE}" type="pres">
      <dgm:prSet presAssocID="{E204DE6C-6C2D-AB4B-B601-AFCE2BF8ECF4}" presName="compNode" presStyleCnt="0"/>
      <dgm:spPr/>
    </dgm:pt>
    <dgm:pt modelId="{D80EE90F-AA27-499A-A283-E59D4EBA1A15}" type="pres">
      <dgm:prSet presAssocID="{E204DE6C-6C2D-AB4B-B601-AFCE2BF8ECF4}" presName="iconBgRect" presStyleLbl="bgShp" presStyleIdx="4" presStyleCnt="5"/>
      <dgm:spPr/>
    </dgm:pt>
    <dgm:pt modelId="{A205C867-AA23-4D7D-A725-AA8225317FA5}" type="pres">
      <dgm:prSet presAssocID="{E204DE6C-6C2D-AB4B-B601-AFCE2BF8ECF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262EDE6-E029-4EBF-A9A3-6FAF6D12F0BD}" type="pres">
      <dgm:prSet presAssocID="{E204DE6C-6C2D-AB4B-B601-AFCE2BF8ECF4}" presName="spaceRect" presStyleCnt="0"/>
      <dgm:spPr/>
    </dgm:pt>
    <dgm:pt modelId="{CA1B11CB-2C9D-47A3-AF7C-FC0B6A6B3562}" type="pres">
      <dgm:prSet presAssocID="{E204DE6C-6C2D-AB4B-B601-AFCE2BF8ECF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E955A0C-6E76-2542-BC95-F546C907BE9A}" srcId="{1479624B-70AB-7243-93E6-238ECB2ED598}" destId="{CC60C3C4-26B8-2540-A756-9A7E4DE35780}" srcOrd="2" destOrd="0" parTransId="{76DC9CAE-7F74-B844-B551-D67CE54E3C4F}" sibTransId="{8A9E2A63-AE48-7B4C-8D00-D41E8BB74FE9}"/>
    <dgm:cxn modelId="{8E0BC510-A246-8B4A-80DF-D3BAC7AB7027}" type="presOf" srcId="{1479624B-70AB-7243-93E6-238ECB2ED598}" destId="{3C17F81A-9349-4481-A3B2-F705A0C71F13}" srcOrd="0" destOrd="0" presId="urn:microsoft.com/office/officeart/2018/5/layout/IconCircleLabelList"/>
    <dgm:cxn modelId="{CAC8D528-AC02-E847-A4A3-72FE1BDFC51D}" srcId="{1479624B-70AB-7243-93E6-238ECB2ED598}" destId="{1DE46E80-AB9D-B64D-917E-DB4418AC7871}" srcOrd="3" destOrd="0" parTransId="{B6797780-B5FA-694E-99D7-0099893E088E}" sibTransId="{CC31C46C-1BA4-D743-B2C9-55C3A414E45C}"/>
    <dgm:cxn modelId="{DD199C2D-07CE-4E44-9B93-888A8B155260}" type="presOf" srcId="{E204DE6C-6C2D-AB4B-B601-AFCE2BF8ECF4}" destId="{CA1B11CB-2C9D-47A3-AF7C-FC0B6A6B3562}" srcOrd="0" destOrd="0" presId="urn:microsoft.com/office/officeart/2018/5/layout/IconCircleLabelList"/>
    <dgm:cxn modelId="{C0C0B54C-335B-5046-95D2-7AD63D179917}" srcId="{1479624B-70AB-7243-93E6-238ECB2ED598}" destId="{99C25F9A-3F14-9E44-BF0D-EB01CB4DE3A4}" srcOrd="0" destOrd="0" parTransId="{929CD8A4-4C90-CD4E-85AA-7CEBD4939BC4}" sibTransId="{06F43742-7BD6-5B44-91B8-4830BD3C4A5F}"/>
    <dgm:cxn modelId="{DCB67157-F5A6-3C41-8686-EBEB9CED724A}" srcId="{1479624B-70AB-7243-93E6-238ECB2ED598}" destId="{4FA3549D-E66A-C94D-964D-683A7E913C3B}" srcOrd="1" destOrd="0" parTransId="{3638EA2D-1C92-3A40-8E90-E0C86BCFB96D}" sibTransId="{142C7137-7F30-5044-8C44-4C55BB9BAFD9}"/>
    <dgm:cxn modelId="{E89D9E7E-1CBB-B540-9CE1-D938620EB45A}" type="presOf" srcId="{CC60C3C4-26B8-2540-A756-9A7E4DE35780}" destId="{BBA0CDA7-F91D-4ED4-9F34-95A885D434BE}" srcOrd="0" destOrd="0" presId="urn:microsoft.com/office/officeart/2018/5/layout/IconCircleLabelList"/>
    <dgm:cxn modelId="{D2CCA986-19B8-1449-A5A7-B9AB276E2028}" type="presOf" srcId="{1DE46E80-AB9D-B64D-917E-DB4418AC7871}" destId="{79A19054-417A-476D-936C-2FE0D5EEFCC9}" srcOrd="0" destOrd="0" presId="urn:microsoft.com/office/officeart/2018/5/layout/IconCircleLabelList"/>
    <dgm:cxn modelId="{1B669888-6202-2547-8326-8DB9CEE57FE4}" srcId="{1479624B-70AB-7243-93E6-238ECB2ED598}" destId="{E204DE6C-6C2D-AB4B-B601-AFCE2BF8ECF4}" srcOrd="4" destOrd="0" parTransId="{85A15C12-B6C5-9C42-BC34-4322C3DBC5C8}" sibTransId="{9291274A-AA6A-7C4C-A82C-B4E6956F5444}"/>
    <dgm:cxn modelId="{022C778B-D60B-0540-8406-A62A812E4A6A}" type="presOf" srcId="{99C25F9A-3F14-9E44-BF0D-EB01CB4DE3A4}" destId="{1E6EC530-1C72-4368-842B-FDFF4D5D94D6}" srcOrd="0" destOrd="0" presId="urn:microsoft.com/office/officeart/2018/5/layout/IconCircleLabelList"/>
    <dgm:cxn modelId="{A025619A-B193-1D42-84B1-CEA2D26867F4}" type="presOf" srcId="{4FA3549D-E66A-C94D-964D-683A7E913C3B}" destId="{98FD6793-7B77-4310-9A93-C48C65B66906}" srcOrd="0" destOrd="0" presId="urn:microsoft.com/office/officeart/2018/5/layout/IconCircleLabelList"/>
    <dgm:cxn modelId="{2645E3FC-5490-764C-8AD6-8E36BEF889B6}" type="presParOf" srcId="{3C17F81A-9349-4481-A3B2-F705A0C71F13}" destId="{9AE076DF-2024-4158-BBF2-F22171CA6711}" srcOrd="0" destOrd="0" presId="urn:microsoft.com/office/officeart/2018/5/layout/IconCircleLabelList"/>
    <dgm:cxn modelId="{FFA15988-7582-7247-A1AD-235D6C5608B4}" type="presParOf" srcId="{9AE076DF-2024-4158-BBF2-F22171CA6711}" destId="{D7C2575D-A890-4FF6-9577-66145F7045F2}" srcOrd="0" destOrd="0" presId="urn:microsoft.com/office/officeart/2018/5/layout/IconCircleLabelList"/>
    <dgm:cxn modelId="{6BFA0780-5B5B-1345-B017-C93A768C2305}" type="presParOf" srcId="{9AE076DF-2024-4158-BBF2-F22171CA6711}" destId="{6E5380FD-1975-4B49-8405-7034A4D4CF0F}" srcOrd="1" destOrd="0" presId="urn:microsoft.com/office/officeart/2018/5/layout/IconCircleLabelList"/>
    <dgm:cxn modelId="{3D996065-D4A2-5F4B-9A5E-E63071BD54C8}" type="presParOf" srcId="{9AE076DF-2024-4158-BBF2-F22171CA6711}" destId="{3115790D-072C-4758-81B5-9FD41EED6247}" srcOrd="2" destOrd="0" presId="urn:microsoft.com/office/officeart/2018/5/layout/IconCircleLabelList"/>
    <dgm:cxn modelId="{050DC5D9-FB4A-5541-81C9-A5CABA71A86C}" type="presParOf" srcId="{9AE076DF-2024-4158-BBF2-F22171CA6711}" destId="{1E6EC530-1C72-4368-842B-FDFF4D5D94D6}" srcOrd="3" destOrd="0" presId="urn:microsoft.com/office/officeart/2018/5/layout/IconCircleLabelList"/>
    <dgm:cxn modelId="{74691B41-75D0-1949-96F9-6236CC201F66}" type="presParOf" srcId="{3C17F81A-9349-4481-A3B2-F705A0C71F13}" destId="{07DB8199-54CB-4880-BE83-9A243B76B5DE}" srcOrd="1" destOrd="0" presId="urn:microsoft.com/office/officeart/2018/5/layout/IconCircleLabelList"/>
    <dgm:cxn modelId="{C7F0076D-B172-C847-B3F5-777464DDB3B9}" type="presParOf" srcId="{3C17F81A-9349-4481-A3B2-F705A0C71F13}" destId="{604FCEAB-435D-4559-AA9F-FE97AA307782}" srcOrd="2" destOrd="0" presId="urn:microsoft.com/office/officeart/2018/5/layout/IconCircleLabelList"/>
    <dgm:cxn modelId="{8846D0AF-2373-A648-9FB3-0BF386DA9529}" type="presParOf" srcId="{604FCEAB-435D-4559-AA9F-FE97AA307782}" destId="{DD3C68C1-A965-4B55-928F-8AD4155D1650}" srcOrd="0" destOrd="0" presId="urn:microsoft.com/office/officeart/2018/5/layout/IconCircleLabelList"/>
    <dgm:cxn modelId="{E353F2E1-503F-FA48-8F91-2B4B2AB2F0F9}" type="presParOf" srcId="{604FCEAB-435D-4559-AA9F-FE97AA307782}" destId="{12ECB3D0-29A4-478A-B607-9EFEB37F3AB2}" srcOrd="1" destOrd="0" presId="urn:microsoft.com/office/officeart/2018/5/layout/IconCircleLabelList"/>
    <dgm:cxn modelId="{F1C0F7E4-BEAC-084D-8DA0-4FD5427122A8}" type="presParOf" srcId="{604FCEAB-435D-4559-AA9F-FE97AA307782}" destId="{9C174A3E-B858-4EBD-A201-5D4C560D5D30}" srcOrd="2" destOrd="0" presId="urn:microsoft.com/office/officeart/2018/5/layout/IconCircleLabelList"/>
    <dgm:cxn modelId="{2E0B9A50-852C-794E-9446-DBA61B7E1A16}" type="presParOf" srcId="{604FCEAB-435D-4559-AA9F-FE97AA307782}" destId="{98FD6793-7B77-4310-9A93-C48C65B66906}" srcOrd="3" destOrd="0" presId="urn:microsoft.com/office/officeart/2018/5/layout/IconCircleLabelList"/>
    <dgm:cxn modelId="{6DAD6246-B4A8-1347-B014-2FA5D430EF06}" type="presParOf" srcId="{3C17F81A-9349-4481-A3B2-F705A0C71F13}" destId="{84EC49AE-B526-41C5-B1AA-2127823E105F}" srcOrd="3" destOrd="0" presId="urn:microsoft.com/office/officeart/2018/5/layout/IconCircleLabelList"/>
    <dgm:cxn modelId="{3F9D3B48-7062-1F4D-851A-0B4C6E09BF9F}" type="presParOf" srcId="{3C17F81A-9349-4481-A3B2-F705A0C71F13}" destId="{55B5BDB9-B94E-41B5-AF4C-D20189F2211B}" srcOrd="4" destOrd="0" presId="urn:microsoft.com/office/officeart/2018/5/layout/IconCircleLabelList"/>
    <dgm:cxn modelId="{B221B872-4EE5-AB46-991A-DD0532392816}" type="presParOf" srcId="{55B5BDB9-B94E-41B5-AF4C-D20189F2211B}" destId="{8EC7B6E2-110A-4A8A-A50F-DA21A93CF41B}" srcOrd="0" destOrd="0" presId="urn:microsoft.com/office/officeart/2018/5/layout/IconCircleLabelList"/>
    <dgm:cxn modelId="{BC5465D8-1903-6548-A6B2-70A1EF296FD4}" type="presParOf" srcId="{55B5BDB9-B94E-41B5-AF4C-D20189F2211B}" destId="{9B37AA31-866C-4972-98E9-9A4D1EC9F39D}" srcOrd="1" destOrd="0" presId="urn:microsoft.com/office/officeart/2018/5/layout/IconCircleLabelList"/>
    <dgm:cxn modelId="{7E1806AE-B5C4-2D4D-AACB-C42066D2C060}" type="presParOf" srcId="{55B5BDB9-B94E-41B5-AF4C-D20189F2211B}" destId="{F7D49285-0BE2-4C45-A8E2-DCC2AEF14651}" srcOrd="2" destOrd="0" presId="urn:microsoft.com/office/officeart/2018/5/layout/IconCircleLabelList"/>
    <dgm:cxn modelId="{13DDB2EE-9F71-DE44-807E-6D1BB98FA015}" type="presParOf" srcId="{55B5BDB9-B94E-41B5-AF4C-D20189F2211B}" destId="{BBA0CDA7-F91D-4ED4-9F34-95A885D434BE}" srcOrd="3" destOrd="0" presId="urn:microsoft.com/office/officeart/2018/5/layout/IconCircleLabelList"/>
    <dgm:cxn modelId="{E1245183-04DD-3E4B-AE90-02E136E794A2}" type="presParOf" srcId="{3C17F81A-9349-4481-A3B2-F705A0C71F13}" destId="{5EE2CD65-2939-4D77-9DE5-917413CF8300}" srcOrd="5" destOrd="0" presId="urn:microsoft.com/office/officeart/2018/5/layout/IconCircleLabelList"/>
    <dgm:cxn modelId="{8459ACE4-2AF5-CD47-91E4-B951A34F4D6F}" type="presParOf" srcId="{3C17F81A-9349-4481-A3B2-F705A0C71F13}" destId="{7909B0C3-9CD5-43F6-B8A7-7C33C6909673}" srcOrd="6" destOrd="0" presId="urn:microsoft.com/office/officeart/2018/5/layout/IconCircleLabelList"/>
    <dgm:cxn modelId="{50F82165-3CD1-3647-94B6-246D898F1003}" type="presParOf" srcId="{7909B0C3-9CD5-43F6-B8A7-7C33C6909673}" destId="{8811EA43-9842-491F-89B4-8EC72F8447AB}" srcOrd="0" destOrd="0" presId="urn:microsoft.com/office/officeart/2018/5/layout/IconCircleLabelList"/>
    <dgm:cxn modelId="{D1F8D514-DD2A-B340-8AF6-DCD581E08F12}" type="presParOf" srcId="{7909B0C3-9CD5-43F6-B8A7-7C33C6909673}" destId="{D4044D09-6845-4F2B-91FD-03CD601DA79D}" srcOrd="1" destOrd="0" presId="urn:microsoft.com/office/officeart/2018/5/layout/IconCircleLabelList"/>
    <dgm:cxn modelId="{7BDE49E5-EC85-6140-89ED-72E5CE1ED8B3}" type="presParOf" srcId="{7909B0C3-9CD5-43F6-B8A7-7C33C6909673}" destId="{6D816F05-C920-4F0D-BF7E-74BE560315A2}" srcOrd="2" destOrd="0" presId="urn:microsoft.com/office/officeart/2018/5/layout/IconCircleLabelList"/>
    <dgm:cxn modelId="{01223D3F-756F-C547-A5FF-C18C034CCE82}" type="presParOf" srcId="{7909B0C3-9CD5-43F6-B8A7-7C33C6909673}" destId="{79A19054-417A-476D-936C-2FE0D5EEFCC9}" srcOrd="3" destOrd="0" presId="urn:microsoft.com/office/officeart/2018/5/layout/IconCircleLabelList"/>
    <dgm:cxn modelId="{8C883CC2-8ADD-1540-8BB3-10E7BF41BC9F}" type="presParOf" srcId="{3C17F81A-9349-4481-A3B2-F705A0C71F13}" destId="{80E4DBFB-0879-49DA-A3AA-D78CB013B8DB}" srcOrd="7" destOrd="0" presId="urn:microsoft.com/office/officeart/2018/5/layout/IconCircleLabelList"/>
    <dgm:cxn modelId="{7D79559B-645C-EE48-833C-0EBA09821F6C}" type="presParOf" srcId="{3C17F81A-9349-4481-A3B2-F705A0C71F13}" destId="{5EB52D9A-6CF5-4858-9D12-CF289A7880BE}" srcOrd="8" destOrd="0" presId="urn:microsoft.com/office/officeart/2018/5/layout/IconCircleLabelList"/>
    <dgm:cxn modelId="{E996E0DD-E353-D44B-AB6D-DA6A0024C60F}" type="presParOf" srcId="{5EB52D9A-6CF5-4858-9D12-CF289A7880BE}" destId="{D80EE90F-AA27-499A-A283-E59D4EBA1A15}" srcOrd="0" destOrd="0" presId="urn:microsoft.com/office/officeart/2018/5/layout/IconCircleLabelList"/>
    <dgm:cxn modelId="{6FD23A45-043A-3F4D-892D-B4B5A5316BA2}" type="presParOf" srcId="{5EB52D9A-6CF5-4858-9D12-CF289A7880BE}" destId="{A205C867-AA23-4D7D-A725-AA8225317FA5}" srcOrd="1" destOrd="0" presId="urn:microsoft.com/office/officeart/2018/5/layout/IconCircleLabelList"/>
    <dgm:cxn modelId="{449B6001-178E-4941-AB82-955883EFC1BC}" type="presParOf" srcId="{5EB52D9A-6CF5-4858-9D12-CF289A7880BE}" destId="{4262EDE6-E029-4EBF-A9A3-6FAF6D12F0BD}" srcOrd="2" destOrd="0" presId="urn:microsoft.com/office/officeart/2018/5/layout/IconCircleLabelList"/>
    <dgm:cxn modelId="{511B956E-6AF8-E34C-A3BF-4734D04A13FE}" type="presParOf" srcId="{5EB52D9A-6CF5-4858-9D12-CF289A7880BE}" destId="{CA1B11CB-2C9D-47A3-AF7C-FC0B6A6B356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35A797-0CEC-FA4A-B79B-120309DAEB58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517CEEF-0162-1B4B-B4A1-F8B2AB42856C}">
      <dgm:prSet phldrT="[Texto]"/>
      <dgm:spPr/>
      <dgm:t>
        <a:bodyPr/>
        <a:lstStyle/>
        <a:p>
          <a:r>
            <a:rPr lang="es-ES" dirty="0"/>
            <a:t>Modelo Predictivo</a:t>
          </a:r>
        </a:p>
      </dgm:t>
    </dgm:pt>
    <dgm:pt modelId="{AB1116BB-770A-9C41-91AC-1E741EED57DD}" type="parTrans" cxnId="{33364A7F-EA39-E842-A07B-68B9DFCD0639}">
      <dgm:prSet/>
      <dgm:spPr/>
      <dgm:t>
        <a:bodyPr/>
        <a:lstStyle/>
        <a:p>
          <a:endParaRPr lang="es-ES"/>
        </a:p>
      </dgm:t>
    </dgm:pt>
    <dgm:pt modelId="{6F63999E-B083-4048-A6EE-5DF12591F180}" type="sibTrans" cxnId="{33364A7F-EA39-E842-A07B-68B9DFCD0639}">
      <dgm:prSet/>
      <dgm:spPr/>
      <dgm:t>
        <a:bodyPr/>
        <a:lstStyle/>
        <a:p>
          <a:endParaRPr lang="es-ES"/>
        </a:p>
      </dgm:t>
    </dgm:pt>
    <dgm:pt modelId="{8EA98D70-D436-1E44-BFE2-B9140AC6207F}">
      <dgm:prSet phldrT="[Texto]"/>
      <dgm:spPr/>
      <dgm:t>
        <a:bodyPr/>
        <a:lstStyle/>
        <a:p>
          <a:r>
            <a:rPr lang="es-ES" dirty="0"/>
            <a:t>Resultado</a:t>
          </a:r>
        </a:p>
      </dgm:t>
    </dgm:pt>
    <dgm:pt modelId="{0B129C17-366D-694B-BB6E-6126C2A25A3D}" type="parTrans" cxnId="{082503F5-186E-CC43-9DCB-9F717D0EAED2}">
      <dgm:prSet/>
      <dgm:spPr/>
      <dgm:t>
        <a:bodyPr/>
        <a:lstStyle/>
        <a:p>
          <a:endParaRPr lang="es-ES"/>
        </a:p>
      </dgm:t>
    </dgm:pt>
    <dgm:pt modelId="{BF8FA634-03D4-5949-973C-CA16A52EFFCC}" type="sibTrans" cxnId="{082503F5-186E-CC43-9DCB-9F717D0EAED2}">
      <dgm:prSet/>
      <dgm:spPr/>
      <dgm:t>
        <a:bodyPr/>
        <a:lstStyle/>
        <a:p>
          <a:endParaRPr lang="es-ES"/>
        </a:p>
      </dgm:t>
    </dgm:pt>
    <dgm:pt modelId="{33A760E4-6528-A349-9D89-FF476C7EB709}">
      <dgm:prSet phldrT="[Texto]"/>
      <dgm:spPr/>
      <dgm:t>
        <a:bodyPr/>
        <a:lstStyle/>
        <a:p>
          <a:r>
            <a:rPr lang="es-ES" dirty="0"/>
            <a:t>Imagen</a:t>
          </a:r>
        </a:p>
      </dgm:t>
    </dgm:pt>
    <dgm:pt modelId="{063B7C65-75F0-AE41-893E-040DD08FB4CD}" type="sibTrans" cxnId="{A461632C-2150-C544-97D3-66D63A26D216}">
      <dgm:prSet/>
      <dgm:spPr/>
      <dgm:t>
        <a:bodyPr/>
        <a:lstStyle/>
        <a:p>
          <a:endParaRPr lang="es-ES"/>
        </a:p>
      </dgm:t>
    </dgm:pt>
    <dgm:pt modelId="{B9E41D0B-044A-CB4C-AD30-316D77BB397C}" type="parTrans" cxnId="{A461632C-2150-C544-97D3-66D63A26D216}">
      <dgm:prSet/>
      <dgm:spPr/>
      <dgm:t>
        <a:bodyPr/>
        <a:lstStyle/>
        <a:p>
          <a:endParaRPr lang="es-ES"/>
        </a:p>
      </dgm:t>
    </dgm:pt>
    <dgm:pt modelId="{F17C96A2-262D-0949-818C-421A55B3D72D}" type="pres">
      <dgm:prSet presAssocID="{B435A797-0CEC-FA4A-B79B-120309DAEB58}" presName="Name0" presStyleCnt="0">
        <dgm:presLayoutVars>
          <dgm:dir/>
          <dgm:resizeHandles val="exact"/>
        </dgm:presLayoutVars>
      </dgm:prSet>
      <dgm:spPr/>
    </dgm:pt>
    <dgm:pt modelId="{C689E336-54DC-4042-9630-778304611F7C}" type="pres">
      <dgm:prSet presAssocID="{33A760E4-6528-A349-9D89-FF476C7EB709}" presName="composite" presStyleCnt="0"/>
      <dgm:spPr/>
    </dgm:pt>
    <dgm:pt modelId="{90A26780-B807-1D40-A12E-0D2D6E304E9F}" type="pres">
      <dgm:prSet presAssocID="{33A760E4-6528-A349-9D89-FF476C7EB709}" presName="imagSh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269A70-3375-A949-909A-A91E86E80BAF}" type="pres">
      <dgm:prSet presAssocID="{33A760E4-6528-A349-9D89-FF476C7EB709}" presName="txNode" presStyleLbl="node1" presStyleIdx="0" presStyleCnt="3" custScaleY="37964">
        <dgm:presLayoutVars>
          <dgm:bulletEnabled val="1"/>
        </dgm:presLayoutVars>
      </dgm:prSet>
      <dgm:spPr/>
    </dgm:pt>
    <dgm:pt modelId="{77F796A2-B13A-C841-8EFD-FAC3BB2E8BB0}" type="pres">
      <dgm:prSet presAssocID="{063B7C65-75F0-AE41-893E-040DD08FB4CD}" presName="sibTrans" presStyleLbl="sibTrans2D1" presStyleIdx="0" presStyleCnt="2"/>
      <dgm:spPr/>
    </dgm:pt>
    <dgm:pt modelId="{DF47076D-74E1-AC43-87C5-C031FAA1015C}" type="pres">
      <dgm:prSet presAssocID="{063B7C65-75F0-AE41-893E-040DD08FB4CD}" presName="connTx" presStyleLbl="sibTrans2D1" presStyleIdx="0" presStyleCnt="2"/>
      <dgm:spPr/>
    </dgm:pt>
    <dgm:pt modelId="{8FD7B396-1433-0E42-8D8C-8B08D143CB10}" type="pres">
      <dgm:prSet presAssocID="{D517CEEF-0162-1B4B-B4A1-F8B2AB42856C}" presName="composite" presStyleCnt="0"/>
      <dgm:spPr/>
    </dgm:pt>
    <dgm:pt modelId="{C84A4E3B-2947-2D42-950E-AF6C9AEFC932}" type="pres">
      <dgm:prSet presAssocID="{D517CEEF-0162-1B4B-B4A1-F8B2AB42856C}" presName="imagSh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</dgm:spPr>
    </dgm:pt>
    <dgm:pt modelId="{547697A9-86BE-B041-A69B-96B71EA4924A}" type="pres">
      <dgm:prSet presAssocID="{D517CEEF-0162-1B4B-B4A1-F8B2AB42856C}" presName="txNode" presStyleLbl="node1" presStyleIdx="1" presStyleCnt="3" custScaleY="33791">
        <dgm:presLayoutVars>
          <dgm:bulletEnabled val="1"/>
        </dgm:presLayoutVars>
      </dgm:prSet>
      <dgm:spPr/>
    </dgm:pt>
    <dgm:pt modelId="{1B9DD641-F031-3B4B-A457-BCDF06967484}" type="pres">
      <dgm:prSet presAssocID="{6F63999E-B083-4048-A6EE-5DF12591F180}" presName="sibTrans" presStyleLbl="sibTrans2D1" presStyleIdx="1" presStyleCnt="2"/>
      <dgm:spPr/>
    </dgm:pt>
    <dgm:pt modelId="{FBEBA67D-86EC-114C-9A2E-D3E4ED924C98}" type="pres">
      <dgm:prSet presAssocID="{6F63999E-B083-4048-A6EE-5DF12591F180}" presName="connTx" presStyleLbl="sibTrans2D1" presStyleIdx="1" presStyleCnt="2"/>
      <dgm:spPr/>
    </dgm:pt>
    <dgm:pt modelId="{00BDA5BE-0F8F-354E-8761-2435027E3A79}" type="pres">
      <dgm:prSet presAssocID="{8EA98D70-D436-1E44-BFE2-B9140AC6207F}" presName="composite" presStyleCnt="0"/>
      <dgm:spPr/>
    </dgm:pt>
    <dgm:pt modelId="{BD49D9D0-4277-F64C-8FB1-3AA6A20E83BE}" type="pres">
      <dgm:prSet presAssocID="{8EA98D70-D436-1E44-BFE2-B9140AC6207F}" presName="imagSh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</dgm:spPr>
    </dgm:pt>
    <dgm:pt modelId="{09C6DBB8-EEE4-8247-A0D8-10B58A792C04}" type="pres">
      <dgm:prSet presAssocID="{8EA98D70-D436-1E44-BFE2-B9140AC6207F}" presName="txNode" presStyleLbl="node1" presStyleIdx="2" presStyleCnt="3" custScaleY="39428">
        <dgm:presLayoutVars>
          <dgm:bulletEnabled val="1"/>
        </dgm:presLayoutVars>
      </dgm:prSet>
      <dgm:spPr/>
    </dgm:pt>
  </dgm:ptLst>
  <dgm:cxnLst>
    <dgm:cxn modelId="{D1665C1F-AD0D-9C48-B8C7-7F8E5E834EF7}" type="presOf" srcId="{D517CEEF-0162-1B4B-B4A1-F8B2AB42856C}" destId="{547697A9-86BE-B041-A69B-96B71EA4924A}" srcOrd="0" destOrd="0" presId="urn:microsoft.com/office/officeart/2005/8/layout/hProcess10"/>
    <dgm:cxn modelId="{A461632C-2150-C544-97D3-66D63A26D216}" srcId="{B435A797-0CEC-FA4A-B79B-120309DAEB58}" destId="{33A760E4-6528-A349-9D89-FF476C7EB709}" srcOrd="0" destOrd="0" parTransId="{B9E41D0B-044A-CB4C-AD30-316D77BB397C}" sibTransId="{063B7C65-75F0-AE41-893E-040DD08FB4CD}"/>
    <dgm:cxn modelId="{CF805D5F-CFA8-534D-B126-734407A0EB5D}" type="presOf" srcId="{8EA98D70-D436-1E44-BFE2-B9140AC6207F}" destId="{09C6DBB8-EEE4-8247-A0D8-10B58A792C04}" srcOrd="0" destOrd="0" presId="urn:microsoft.com/office/officeart/2005/8/layout/hProcess10"/>
    <dgm:cxn modelId="{D9D8CC63-450F-104F-99BC-EC7188D33816}" type="presOf" srcId="{063B7C65-75F0-AE41-893E-040DD08FB4CD}" destId="{77F796A2-B13A-C841-8EFD-FAC3BB2E8BB0}" srcOrd="0" destOrd="0" presId="urn:microsoft.com/office/officeart/2005/8/layout/hProcess10"/>
    <dgm:cxn modelId="{33364A7F-EA39-E842-A07B-68B9DFCD0639}" srcId="{B435A797-0CEC-FA4A-B79B-120309DAEB58}" destId="{D517CEEF-0162-1B4B-B4A1-F8B2AB42856C}" srcOrd="1" destOrd="0" parTransId="{AB1116BB-770A-9C41-91AC-1E741EED57DD}" sibTransId="{6F63999E-B083-4048-A6EE-5DF12591F180}"/>
    <dgm:cxn modelId="{EE2AC5A1-3F6A-994C-892F-1926ADF4D663}" type="presOf" srcId="{063B7C65-75F0-AE41-893E-040DD08FB4CD}" destId="{DF47076D-74E1-AC43-87C5-C031FAA1015C}" srcOrd="1" destOrd="0" presId="urn:microsoft.com/office/officeart/2005/8/layout/hProcess10"/>
    <dgm:cxn modelId="{5D0F3DA9-F65F-E141-BC65-6E8B66A43D30}" type="presOf" srcId="{B435A797-0CEC-FA4A-B79B-120309DAEB58}" destId="{F17C96A2-262D-0949-818C-421A55B3D72D}" srcOrd="0" destOrd="0" presId="urn:microsoft.com/office/officeart/2005/8/layout/hProcess10"/>
    <dgm:cxn modelId="{77B8D5D2-D943-4944-B05D-9518DE074A66}" type="presOf" srcId="{33A760E4-6528-A349-9D89-FF476C7EB709}" destId="{F6269A70-3375-A949-909A-A91E86E80BAF}" srcOrd="0" destOrd="0" presId="urn:microsoft.com/office/officeart/2005/8/layout/hProcess10"/>
    <dgm:cxn modelId="{AF6868E4-DCE1-3A41-B59D-9839D0EBBF6D}" type="presOf" srcId="{6F63999E-B083-4048-A6EE-5DF12591F180}" destId="{1B9DD641-F031-3B4B-A457-BCDF06967484}" srcOrd="0" destOrd="0" presId="urn:microsoft.com/office/officeart/2005/8/layout/hProcess10"/>
    <dgm:cxn modelId="{082503F5-186E-CC43-9DCB-9F717D0EAED2}" srcId="{B435A797-0CEC-FA4A-B79B-120309DAEB58}" destId="{8EA98D70-D436-1E44-BFE2-B9140AC6207F}" srcOrd="2" destOrd="0" parTransId="{0B129C17-366D-694B-BB6E-6126C2A25A3D}" sibTransId="{BF8FA634-03D4-5949-973C-CA16A52EFFCC}"/>
    <dgm:cxn modelId="{35845AF5-F265-064B-B66B-CCDDCA14D48B}" type="presOf" srcId="{6F63999E-B083-4048-A6EE-5DF12591F180}" destId="{FBEBA67D-86EC-114C-9A2E-D3E4ED924C98}" srcOrd="1" destOrd="0" presId="urn:microsoft.com/office/officeart/2005/8/layout/hProcess10"/>
    <dgm:cxn modelId="{B89DB3BF-B4F7-DA4F-BEE1-5FA4F932C57C}" type="presParOf" srcId="{F17C96A2-262D-0949-818C-421A55B3D72D}" destId="{C689E336-54DC-4042-9630-778304611F7C}" srcOrd="0" destOrd="0" presId="urn:microsoft.com/office/officeart/2005/8/layout/hProcess10"/>
    <dgm:cxn modelId="{81E86340-7BAC-5540-BD0C-1334AAF56BCF}" type="presParOf" srcId="{C689E336-54DC-4042-9630-778304611F7C}" destId="{90A26780-B807-1D40-A12E-0D2D6E304E9F}" srcOrd="0" destOrd="0" presId="urn:microsoft.com/office/officeart/2005/8/layout/hProcess10"/>
    <dgm:cxn modelId="{E81339C5-C100-A640-8BF1-884C297505DB}" type="presParOf" srcId="{C689E336-54DC-4042-9630-778304611F7C}" destId="{F6269A70-3375-A949-909A-A91E86E80BAF}" srcOrd="1" destOrd="0" presId="urn:microsoft.com/office/officeart/2005/8/layout/hProcess10"/>
    <dgm:cxn modelId="{725C5754-0AC2-B14E-89E9-8F5E5417D2BF}" type="presParOf" srcId="{F17C96A2-262D-0949-818C-421A55B3D72D}" destId="{77F796A2-B13A-C841-8EFD-FAC3BB2E8BB0}" srcOrd="1" destOrd="0" presId="urn:microsoft.com/office/officeart/2005/8/layout/hProcess10"/>
    <dgm:cxn modelId="{40023687-6A02-A749-B45B-F518C3E73AE3}" type="presParOf" srcId="{77F796A2-B13A-C841-8EFD-FAC3BB2E8BB0}" destId="{DF47076D-74E1-AC43-87C5-C031FAA1015C}" srcOrd="0" destOrd="0" presId="urn:microsoft.com/office/officeart/2005/8/layout/hProcess10"/>
    <dgm:cxn modelId="{51630826-107E-A24B-82E0-E5CF7BDF189C}" type="presParOf" srcId="{F17C96A2-262D-0949-818C-421A55B3D72D}" destId="{8FD7B396-1433-0E42-8D8C-8B08D143CB10}" srcOrd="2" destOrd="0" presId="urn:microsoft.com/office/officeart/2005/8/layout/hProcess10"/>
    <dgm:cxn modelId="{AA5F9D69-7C5D-7344-80EA-9CB0349988BE}" type="presParOf" srcId="{8FD7B396-1433-0E42-8D8C-8B08D143CB10}" destId="{C84A4E3B-2947-2D42-950E-AF6C9AEFC932}" srcOrd="0" destOrd="0" presId="urn:microsoft.com/office/officeart/2005/8/layout/hProcess10"/>
    <dgm:cxn modelId="{69BE6ED9-BF69-F847-8CAB-ED018E016DBF}" type="presParOf" srcId="{8FD7B396-1433-0E42-8D8C-8B08D143CB10}" destId="{547697A9-86BE-B041-A69B-96B71EA4924A}" srcOrd="1" destOrd="0" presId="urn:microsoft.com/office/officeart/2005/8/layout/hProcess10"/>
    <dgm:cxn modelId="{578145C0-A6AF-D046-AA0E-A1C6F20DE630}" type="presParOf" srcId="{F17C96A2-262D-0949-818C-421A55B3D72D}" destId="{1B9DD641-F031-3B4B-A457-BCDF06967484}" srcOrd="3" destOrd="0" presId="urn:microsoft.com/office/officeart/2005/8/layout/hProcess10"/>
    <dgm:cxn modelId="{6146D0B8-E894-6F4D-962F-9D7CFF41B6D6}" type="presParOf" srcId="{1B9DD641-F031-3B4B-A457-BCDF06967484}" destId="{FBEBA67D-86EC-114C-9A2E-D3E4ED924C98}" srcOrd="0" destOrd="0" presId="urn:microsoft.com/office/officeart/2005/8/layout/hProcess10"/>
    <dgm:cxn modelId="{944BA6F1-46D1-C74A-9E90-902DC3917774}" type="presParOf" srcId="{F17C96A2-262D-0949-818C-421A55B3D72D}" destId="{00BDA5BE-0F8F-354E-8761-2435027E3A79}" srcOrd="4" destOrd="0" presId="urn:microsoft.com/office/officeart/2005/8/layout/hProcess10"/>
    <dgm:cxn modelId="{CCA8A60F-C939-3743-90E3-0C61F5F7F358}" type="presParOf" srcId="{00BDA5BE-0F8F-354E-8761-2435027E3A79}" destId="{BD49D9D0-4277-F64C-8FB1-3AA6A20E83BE}" srcOrd="0" destOrd="0" presId="urn:microsoft.com/office/officeart/2005/8/layout/hProcess10"/>
    <dgm:cxn modelId="{BC858848-46C4-5A49-893E-06D305C502D1}" type="presParOf" srcId="{00BDA5BE-0F8F-354E-8761-2435027E3A79}" destId="{09C6DBB8-EEE4-8247-A0D8-10B58A792C04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0B5358-3294-8E49-8ECA-416453385E79}" type="doc">
      <dgm:prSet loTypeId="urn:microsoft.com/office/officeart/2005/8/layout/vList3" loCatId="hierarchy" qsTypeId="urn:microsoft.com/office/officeart/2005/8/quickstyle/simple1" qsCatId="simple" csTypeId="urn:microsoft.com/office/officeart/2005/8/colors/accent3_4" csCatId="accent3" phldr="1"/>
      <dgm:spPr/>
      <dgm:t>
        <a:bodyPr/>
        <a:lstStyle/>
        <a:p>
          <a:endParaRPr lang="es-ES"/>
        </a:p>
      </dgm:t>
    </dgm:pt>
    <dgm:pt modelId="{03B2F1E7-7AA6-A644-AAAF-1F26282F909A}">
      <dgm:prSet/>
      <dgm:spPr/>
      <dgm:t>
        <a:bodyPr/>
        <a:lstStyle/>
        <a:p>
          <a:r>
            <a:rPr lang="es-ES_tradnl" dirty="0"/>
            <a:t>Aprendizaje supervisado</a:t>
          </a:r>
          <a:endParaRPr lang="es-ES" dirty="0"/>
        </a:p>
      </dgm:t>
    </dgm:pt>
    <dgm:pt modelId="{CCDD6A16-75E6-F241-BF82-7FAC63F6F285}" type="parTrans" cxnId="{79AB1F27-AF31-5B4C-A1C0-7469F96325D8}">
      <dgm:prSet/>
      <dgm:spPr/>
      <dgm:t>
        <a:bodyPr/>
        <a:lstStyle/>
        <a:p>
          <a:endParaRPr lang="es-ES"/>
        </a:p>
      </dgm:t>
    </dgm:pt>
    <dgm:pt modelId="{C78FB6A1-049C-5242-88E0-F17597473E87}" type="sibTrans" cxnId="{79AB1F27-AF31-5B4C-A1C0-7469F96325D8}">
      <dgm:prSet/>
      <dgm:spPr/>
      <dgm:t>
        <a:bodyPr/>
        <a:lstStyle/>
        <a:p>
          <a:endParaRPr lang="es-ES"/>
        </a:p>
      </dgm:t>
    </dgm:pt>
    <dgm:pt modelId="{71AFECD1-7989-B74A-A5BB-B7A378E154F1}">
      <dgm:prSet/>
      <dgm:spPr/>
      <dgm:t>
        <a:bodyPr/>
        <a:lstStyle/>
        <a:p>
          <a:r>
            <a:rPr lang="es-ES_tradnl" dirty="0"/>
            <a:t>Redes neuronales</a:t>
          </a:r>
          <a:endParaRPr lang="es-ES" dirty="0"/>
        </a:p>
      </dgm:t>
    </dgm:pt>
    <dgm:pt modelId="{86E8E194-8D97-3D4E-B0C3-D950D55011E2}" type="parTrans" cxnId="{D99FFE66-9A59-2949-AD89-40E62603D797}">
      <dgm:prSet/>
      <dgm:spPr/>
      <dgm:t>
        <a:bodyPr/>
        <a:lstStyle/>
        <a:p>
          <a:endParaRPr lang="es-ES"/>
        </a:p>
      </dgm:t>
    </dgm:pt>
    <dgm:pt modelId="{6B25288A-2AA6-D447-ABDE-B4017A8BE98E}" type="sibTrans" cxnId="{D99FFE66-9A59-2949-AD89-40E62603D797}">
      <dgm:prSet/>
      <dgm:spPr/>
      <dgm:t>
        <a:bodyPr/>
        <a:lstStyle/>
        <a:p>
          <a:endParaRPr lang="es-ES"/>
        </a:p>
      </dgm:t>
    </dgm:pt>
    <dgm:pt modelId="{2F1DC1C9-F0A9-0F4F-ABE2-FE7857EE5A88}">
      <dgm:prSet/>
      <dgm:spPr/>
      <dgm:t>
        <a:bodyPr/>
        <a:lstStyle/>
        <a:p>
          <a:r>
            <a:rPr lang="es-ES_tradnl" dirty="0"/>
            <a:t>Árboles de decisión</a:t>
          </a:r>
          <a:endParaRPr lang="es-ES" dirty="0"/>
        </a:p>
      </dgm:t>
    </dgm:pt>
    <dgm:pt modelId="{5870B496-FD83-D847-BA42-7B3F7EAD8B13}" type="parTrans" cxnId="{0EAC7FD4-4696-F241-8C88-8B6BDDAE0392}">
      <dgm:prSet/>
      <dgm:spPr/>
      <dgm:t>
        <a:bodyPr/>
        <a:lstStyle/>
        <a:p>
          <a:endParaRPr lang="es-ES"/>
        </a:p>
      </dgm:t>
    </dgm:pt>
    <dgm:pt modelId="{0EC8148D-D63F-274A-981D-17BDF25522AE}" type="sibTrans" cxnId="{0EAC7FD4-4696-F241-8C88-8B6BDDAE0392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03D0C207-FD90-6647-82B0-14F9762E44DB}" type="pres">
      <dgm:prSet presAssocID="{6A0B5358-3294-8E49-8ECA-416453385E79}" presName="linearFlow" presStyleCnt="0">
        <dgm:presLayoutVars>
          <dgm:dir/>
          <dgm:resizeHandles val="exact"/>
        </dgm:presLayoutVars>
      </dgm:prSet>
      <dgm:spPr/>
    </dgm:pt>
    <dgm:pt modelId="{06AB6C7F-DFC6-D24B-A7BC-E1405443807E}" type="pres">
      <dgm:prSet presAssocID="{03B2F1E7-7AA6-A644-AAAF-1F26282F909A}" presName="composite" presStyleCnt="0"/>
      <dgm:spPr/>
    </dgm:pt>
    <dgm:pt modelId="{98D4B881-DEF7-2A4F-BE48-86D613E224DA}" type="pres">
      <dgm:prSet presAssocID="{03B2F1E7-7AA6-A644-AAAF-1F26282F909A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77B844C-5B50-F24E-B4FC-B6CAEC7C8AAF}" type="pres">
      <dgm:prSet presAssocID="{03B2F1E7-7AA6-A644-AAAF-1F26282F909A}" presName="txShp" presStyleLbl="node1" presStyleIdx="0" presStyleCnt="3">
        <dgm:presLayoutVars>
          <dgm:bulletEnabled val="1"/>
        </dgm:presLayoutVars>
      </dgm:prSet>
      <dgm:spPr/>
    </dgm:pt>
    <dgm:pt modelId="{0B1B1229-A534-5A40-88CD-89B6EF73B164}" type="pres">
      <dgm:prSet presAssocID="{C78FB6A1-049C-5242-88E0-F17597473E87}" presName="spacing" presStyleCnt="0"/>
      <dgm:spPr/>
    </dgm:pt>
    <dgm:pt modelId="{ACE72782-A752-B34A-8D78-256EF38739E9}" type="pres">
      <dgm:prSet presAssocID="{71AFECD1-7989-B74A-A5BB-B7A378E154F1}" presName="composite" presStyleCnt="0"/>
      <dgm:spPr/>
    </dgm:pt>
    <dgm:pt modelId="{6DF819C3-03E0-5544-BEB7-F2DB86A2C924}" type="pres">
      <dgm:prSet presAssocID="{71AFECD1-7989-B74A-A5BB-B7A378E154F1}" presName="imgShp" presStyleLbl="fgImgPlac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1B1EE7B7-F0FD-DE41-B270-72589D22E787}" type="pres">
      <dgm:prSet presAssocID="{71AFECD1-7989-B74A-A5BB-B7A378E154F1}" presName="txShp" presStyleLbl="node1" presStyleIdx="1" presStyleCnt="3">
        <dgm:presLayoutVars>
          <dgm:bulletEnabled val="1"/>
        </dgm:presLayoutVars>
      </dgm:prSet>
      <dgm:spPr/>
    </dgm:pt>
    <dgm:pt modelId="{BBBF4365-7043-494D-88B2-1D8A3F748635}" type="pres">
      <dgm:prSet presAssocID="{6B25288A-2AA6-D447-ABDE-B4017A8BE98E}" presName="spacing" presStyleCnt="0"/>
      <dgm:spPr/>
    </dgm:pt>
    <dgm:pt modelId="{544A140B-908A-C64B-978A-6A8EE694D939}" type="pres">
      <dgm:prSet presAssocID="{2F1DC1C9-F0A9-0F4F-ABE2-FE7857EE5A88}" presName="composite" presStyleCnt="0"/>
      <dgm:spPr/>
    </dgm:pt>
    <dgm:pt modelId="{AAF58378-18B9-644D-A444-588F40BE307F}" type="pres">
      <dgm:prSet presAssocID="{2F1DC1C9-F0A9-0F4F-ABE2-FE7857EE5A88}" presName="imgShp" presStyleLbl="fgImgPlac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55905822-5BDD-3948-8B71-0E57E777BFF2}" type="pres">
      <dgm:prSet presAssocID="{2F1DC1C9-F0A9-0F4F-ABE2-FE7857EE5A88}" presName="txShp" presStyleLbl="node1" presStyleIdx="2" presStyleCnt="3">
        <dgm:presLayoutVars>
          <dgm:bulletEnabled val="1"/>
        </dgm:presLayoutVars>
      </dgm:prSet>
      <dgm:spPr/>
    </dgm:pt>
  </dgm:ptLst>
  <dgm:cxnLst>
    <dgm:cxn modelId="{79AB1F27-AF31-5B4C-A1C0-7469F96325D8}" srcId="{6A0B5358-3294-8E49-8ECA-416453385E79}" destId="{03B2F1E7-7AA6-A644-AAAF-1F26282F909A}" srcOrd="0" destOrd="0" parTransId="{CCDD6A16-75E6-F241-BF82-7FAC63F6F285}" sibTransId="{C78FB6A1-049C-5242-88E0-F17597473E87}"/>
    <dgm:cxn modelId="{33C5832E-7BEC-5C4C-AE42-9C10FE04E227}" type="presOf" srcId="{6A0B5358-3294-8E49-8ECA-416453385E79}" destId="{03D0C207-FD90-6647-82B0-14F9762E44DB}" srcOrd="0" destOrd="0" presId="urn:microsoft.com/office/officeart/2005/8/layout/vList3"/>
    <dgm:cxn modelId="{D0F2023D-7B63-3E4D-A9E4-0854E207AE8D}" type="presOf" srcId="{03B2F1E7-7AA6-A644-AAAF-1F26282F909A}" destId="{277B844C-5B50-F24E-B4FC-B6CAEC7C8AAF}" srcOrd="0" destOrd="0" presId="urn:microsoft.com/office/officeart/2005/8/layout/vList3"/>
    <dgm:cxn modelId="{D99FFE66-9A59-2949-AD89-40E62603D797}" srcId="{6A0B5358-3294-8E49-8ECA-416453385E79}" destId="{71AFECD1-7989-B74A-A5BB-B7A378E154F1}" srcOrd="1" destOrd="0" parTransId="{86E8E194-8D97-3D4E-B0C3-D950D55011E2}" sibTransId="{6B25288A-2AA6-D447-ABDE-B4017A8BE98E}"/>
    <dgm:cxn modelId="{71D1AF8F-8DE9-574B-A85C-061B0F92284E}" type="presOf" srcId="{71AFECD1-7989-B74A-A5BB-B7A378E154F1}" destId="{1B1EE7B7-F0FD-DE41-B270-72589D22E787}" srcOrd="0" destOrd="0" presId="urn:microsoft.com/office/officeart/2005/8/layout/vList3"/>
    <dgm:cxn modelId="{E67D90B5-745E-D547-B7CA-F98E2B451C3A}" type="presOf" srcId="{2F1DC1C9-F0A9-0F4F-ABE2-FE7857EE5A88}" destId="{55905822-5BDD-3948-8B71-0E57E777BFF2}" srcOrd="0" destOrd="0" presId="urn:microsoft.com/office/officeart/2005/8/layout/vList3"/>
    <dgm:cxn modelId="{0EAC7FD4-4696-F241-8C88-8B6BDDAE0392}" srcId="{6A0B5358-3294-8E49-8ECA-416453385E79}" destId="{2F1DC1C9-F0A9-0F4F-ABE2-FE7857EE5A88}" srcOrd="2" destOrd="0" parTransId="{5870B496-FD83-D847-BA42-7B3F7EAD8B13}" sibTransId="{0EC8148D-D63F-274A-981D-17BDF25522AE}"/>
    <dgm:cxn modelId="{E5650C05-1331-4D42-9BA3-0BB6D2CA292F}" type="presParOf" srcId="{03D0C207-FD90-6647-82B0-14F9762E44DB}" destId="{06AB6C7F-DFC6-D24B-A7BC-E1405443807E}" srcOrd="0" destOrd="0" presId="urn:microsoft.com/office/officeart/2005/8/layout/vList3"/>
    <dgm:cxn modelId="{3F8DADFB-5138-1D4C-919B-BDEA476F32A3}" type="presParOf" srcId="{06AB6C7F-DFC6-D24B-A7BC-E1405443807E}" destId="{98D4B881-DEF7-2A4F-BE48-86D613E224DA}" srcOrd="0" destOrd="0" presId="urn:microsoft.com/office/officeart/2005/8/layout/vList3"/>
    <dgm:cxn modelId="{876171DC-D8CE-D041-BB26-58C81CC47274}" type="presParOf" srcId="{06AB6C7F-DFC6-D24B-A7BC-E1405443807E}" destId="{277B844C-5B50-F24E-B4FC-B6CAEC7C8AAF}" srcOrd="1" destOrd="0" presId="urn:microsoft.com/office/officeart/2005/8/layout/vList3"/>
    <dgm:cxn modelId="{E0B1D244-A80D-504B-A4CA-86D70A18F69E}" type="presParOf" srcId="{03D0C207-FD90-6647-82B0-14F9762E44DB}" destId="{0B1B1229-A534-5A40-88CD-89B6EF73B164}" srcOrd="1" destOrd="0" presId="urn:microsoft.com/office/officeart/2005/8/layout/vList3"/>
    <dgm:cxn modelId="{5CDCEBF0-5D18-E443-BA8E-9484B0D0F2AB}" type="presParOf" srcId="{03D0C207-FD90-6647-82B0-14F9762E44DB}" destId="{ACE72782-A752-B34A-8D78-256EF38739E9}" srcOrd="2" destOrd="0" presId="urn:microsoft.com/office/officeart/2005/8/layout/vList3"/>
    <dgm:cxn modelId="{32F4495A-5C99-8648-BB1D-70B9D81AF2EB}" type="presParOf" srcId="{ACE72782-A752-B34A-8D78-256EF38739E9}" destId="{6DF819C3-03E0-5544-BEB7-F2DB86A2C924}" srcOrd="0" destOrd="0" presId="urn:microsoft.com/office/officeart/2005/8/layout/vList3"/>
    <dgm:cxn modelId="{842EE4AC-DD52-254C-803C-02C5BC755F7E}" type="presParOf" srcId="{ACE72782-A752-B34A-8D78-256EF38739E9}" destId="{1B1EE7B7-F0FD-DE41-B270-72589D22E787}" srcOrd="1" destOrd="0" presId="urn:microsoft.com/office/officeart/2005/8/layout/vList3"/>
    <dgm:cxn modelId="{116DA3D1-6F4E-FA47-8EB8-BC64BC0D13A1}" type="presParOf" srcId="{03D0C207-FD90-6647-82B0-14F9762E44DB}" destId="{BBBF4365-7043-494D-88B2-1D8A3F748635}" srcOrd="3" destOrd="0" presId="urn:microsoft.com/office/officeart/2005/8/layout/vList3"/>
    <dgm:cxn modelId="{6F0C6095-C8A6-764E-9261-3A83E16751DD}" type="presParOf" srcId="{03D0C207-FD90-6647-82B0-14F9762E44DB}" destId="{544A140B-908A-C64B-978A-6A8EE694D939}" srcOrd="4" destOrd="0" presId="urn:microsoft.com/office/officeart/2005/8/layout/vList3"/>
    <dgm:cxn modelId="{CEADD081-8EAA-C243-AE6C-B8ECA4F55D8E}" type="presParOf" srcId="{544A140B-908A-C64B-978A-6A8EE694D939}" destId="{AAF58378-18B9-644D-A444-588F40BE307F}" srcOrd="0" destOrd="0" presId="urn:microsoft.com/office/officeart/2005/8/layout/vList3"/>
    <dgm:cxn modelId="{35D2F34F-F433-F544-B2B9-332A40C79CBE}" type="presParOf" srcId="{544A140B-908A-C64B-978A-6A8EE694D939}" destId="{55905822-5BDD-3948-8B71-0E57E777BFF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C115B-A5D9-EA4F-8BCE-CFED03550B5C}" type="doc">
      <dgm:prSet loTypeId="urn:microsoft.com/office/officeart/2005/8/layout/orgChart1" loCatId="process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s-ES"/>
        </a:p>
      </dgm:t>
    </dgm:pt>
    <dgm:pt modelId="{089A9C4A-B140-A545-A84B-50C7E661AF8D}">
      <dgm:prSet/>
      <dgm:spPr/>
      <dgm:t>
        <a:bodyPr/>
        <a:lstStyle/>
        <a:p>
          <a:r>
            <a:rPr lang="es-ES_tradnl" dirty="0">
              <a:solidFill>
                <a:schemeClr val="tx1"/>
              </a:solidFill>
            </a:rPr>
            <a:t>Tipos de clasificación</a:t>
          </a:r>
          <a:endParaRPr lang="es-ES" dirty="0">
            <a:solidFill>
              <a:schemeClr val="tx1"/>
            </a:solidFill>
          </a:endParaRPr>
        </a:p>
      </dgm:t>
    </dgm:pt>
    <dgm:pt modelId="{F287AE2B-CA95-C045-86C5-EB0E6988DCC1}" type="parTrans" cxnId="{14AC2862-8A1A-F84C-8079-875E1763CEC6}">
      <dgm:prSet/>
      <dgm:spPr/>
      <dgm:t>
        <a:bodyPr/>
        <a:lstStyle/>
        <a:p>
          <a:endParaRPr lang="es-ES"/>
        </a:p>
      </dgm:t>
    </dgm:pt>
    <dgm:pt modelId="{52FFA81C-26DA-B146-A3B2-57976BBF895C}" type="sibTrans" cxnId="{14AC2862-8A1A-F84C-8079-875E1763CEC6}">
      <dgm:prSet/>
      <dgm:spPr/>
      <dgm:t>
        <a:bodyPr/>
        <a:lstStyle/>
        <a:p>
          <a:endParaRPr lang="es-ES"/>
        </a:p>
      </dgm:t>
    </dgm:pt>
    <dgm:pt modelId="{104EDA48-D2C1-DC40-9540-39A015BA097D}">
      <dgm:prSet/>
      <dgm:spPr/>
      <dgm:t>
        <a:bodyPr/>
        <a:lstStyle/>
        <a:p>
          <a:r>
            <a:rPr lang="es-ES_tradnl" dirty="0">
              <a:solidFill>
                <a:schemeClr val="tx1"/>
              </a:solidFill>
            </a:rPr>
            <a:t>Clasificación binaria</a:t>
          </a:r>
          <a:endParaRPr lang="es-ES" dirty="0">
            <a:solidFill>
              <a:schemeClr val="tx1"/>
            </a:solidFill>
          </a:endParaRPr>
        </a:p>
      </dgm:t>
    </dgm:pt>
    <dgm:pt modelId="{1A66AC23-07FB-9741-8735-D95ACAFB6410}" type="parTrans" cxnId="{FA5F6D8A-9B9B-3C4F-A5BB-A607AE046BBB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607BE4CB-18E6-A04C-A393-04AB9142B27D}" type="sibTrans" cxnId="{FA5F6D8A-9B9B-3C4F-A5BB-A607AE046BBB}">
      <dgm:prSet/>
      <dgm:spPr/>
      <dgm:t>
        <a:bodyPr/>
        <a:lstStyle/>
        <a:p>
          <a:endParaRPr lang="es-ES"/>
        </a:p>
      </dgm:t>
    </dgm:pt>
    <dgm:pt modelId="{5B2193DE-E284-6C4E-90E4-D5663318C268}">
      <dgm:prSet/>
      <dgm:spPr/>
      <dgm:t>
        <a:bodyPr/>
        <a:lstStyle/>
        <a:p>
          <a:r>
            <a:rPr lang="es-ES_tradnl" dirty="0">
              <a:solidFill>
                <a:schemeClr val="tx1"/>
              </a:solidFill>
            </a:rPr>
            <a:t>Clasificación multi-clase</a:t>
          </a:r>
          <a:endParaRPr lang="es-ES" dirty="0">
            <a:solidFill>
              <a:schemeClr val="tx1"/>
            </a:solidFill>
          </a:endParaRPr>
        </a:p>
      </dgm:t>
    </dgm:pt>
    <dgm:pt modelId="{EE2BBED5-5312-4444-89FC-E593ED6CDAA2}" type="parTrans" cxnId="{F2777CDA-CC76-3D43-B922-74554FE57988}">
      <dgm:prSet>
        <dgm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s-ES"/>
        </a:p>
      </dgm:t>
    </dgm:pt>
    <dgm:pt modelId="{15AA85BA-9253-9741-ACC4-E23EC9E27D17}" type="sibTrans" cxnId="{F2777CDA-CC76-3D43-B922-74554FE57988}">
      <dgm:prSet/>
      <dgm:spPr/>
      <dgm:t>
        <a:bodyPr/>
        <a:lstStyle/>
        <a:p>
          <a:endParaRPr lang="es-ES"/>
        </a:p>
      </dgm:t>
    </dgm:pt>
    <dgm:pt modelId="{C0169B68-4F33-444D-8CE5-2CA72495860F}" type="pres">
      <dgm:prSet presAssocID="{961C115B-A5D9-EA4F-8BCE-CFED03550B5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180B5DD-85BF-D042-A7F1-2EEE06802EDE}" type="pres">
      <dgm:prSet presAssocID="{089A9C4A-B140-A545-A84B-50C7E661AF8D}" presName="hierRoot1" presStyleCnt="0">
        <dgm:presLayoutVars>
          <dgm:hierBranch val="init"/>
        </dgm:presLayoutVars>
      </dgm:prSet>
      <dgm:spPr/>
    </dgm:pt>
    <dgm:pt modelId="{2EB28273-4DC8-9D43-AD98-B38160BE7F74}" type="pres">
      <dgm:prSet presAssocID="{089A9C4A-B140-A545-A84B-50C7E661AF8D}" presName="rootComposite1" presStyleCnt="0"/>
      <dgm:spPr/>
    </dgm:pt>
    <dgm:pt modelId="{A3F3946C-DCEF-7845-98B5-D57E835F8EC5}" type="pres">
      <dgm:prSet presAssocID="{089A9C4A-B140-A545-A84B-50C7E661AF8D}" presName="rootText1" presStyleLbl="node0" presStyleIdx="0" presStyleCnt="1">
        <dgm:presLayoutVars>
          <dgm:chPref val="3"/>
        </dgm:presLayoutVars>
      </dgm:prSet>
      <dgm:spPr/>
    </dgm:pt>
    <dgm:pt modelId="{B0CF33C2-86D1-EC45-87E1-A9EB4D2D3555}" type="pres">
      <dgm:prSet presAssocID="{089A9C4A-B140-A545-A84B-50C7E661AF8D}" presName="rootConnector1" presStyleLbl="node1" presStyleIdx="0" presStyleCnt="0"/>
      <dgm:spPr/>
    </dgm:pt>
    <dgm:pt modelId="{25E0F456-8289-8D49-9774-12041B694DE4}" type="pres">
      <dgm:prSet presAssocID="{089A9C4A-B140-A545-A84B-50C7E661AF8D}" presName="hierChild2" presStyleCnt="0"/>
      <dgm:spPr/>
    </dgm:pt>
    <dgm:pt modelId="{1875AA0F-0DBF-704D-AC12-C49DB93B0F24}" type="pres">
      <dgm:prSet presAssocID="{1A66AC23-07FB-9741-8735-D95ACAFB6410}" presName="Name37" presStyleLbl="parChTrans1D2" presStyleIdx="0" presStyleCnt="2"/>
      <dgm:spPr/>
    </dgm:pt>
    <dgm:pt modelId="{AD372CC7-FF42-CB42-8BF8-C7804056B0ED}" type="pres">
      <dgm:prSet presAssocID="{104EDA48-D2C1-DC40-9540-39A015BA097D}" presName="hierRoot2" presStyleCnt="0">
        <dgm:presLayoutVars>
          <dgm:hierBranch val="init"/>
        </dgm:presLayoutVars>
      </dgm:prSet>
      <dgm:spPr/>
    </dgm:pt>
    <dgm:pt modelId="{666C7786-7CFB-BF42-919E-C2F8AE02FE17}" type="pres">
      <dgm:prSet presAssocID="{104EDA48-D2C1-DC40-9540-39A015BA097D}" presName="rootComposite" presStyleCnt="0"/>
      <dgm:spPr/>
    </dgm:pt>
    <dgm:pt modelId="{568419B9-25EF-4348-ADC0-1380BC886AF2}" type="pres">
      <dgm:prSet presAssocID="{104EDA48-D2C1-DC40-9540-39A015BA097D}" presName="rootText" presStyleLbl="node2" presStyleIdx="0" presStyleCnt="2">
        <dgm:presLayoutVars>
          <dgm:chPref val="3"/>
        </dgm:presLayoutVars>
      </dgm:prSet>
      <dgm:spPr/>
    </dgm:pt>
    <dgm:pt modelId="{E9CBA4B2-45DF-A541-9B54-FB45329E1392}" type="pres">
      <dgm:prSet presAssocID="{104EDA48-D2C1-DC40-9540-39A015BA097D}" presName="rootConnector" presStyleLbl="node2" presStyleIdx="0" presStyleCnt="2"/>
      <dgm:spPr/>
    </dgm:pt>
    <dgm:pt modelId="{34328AF0-241D-854F-9666-E7B0FA0E4E2E}" type="pres">
      <dgm:prSet presAssocID="{104EDA48-D2C1-DC40-9540-39A015BA097D}" presName="hierChild4" presStyleCnt="0"/>
      <dgm:spPr/>
    </dgm:pt>
    <dgm:pt modelId="{13410635-1405-8146-9A41-33359FC13E16}" type="pres">
      <dgm:prSet presAssocID="{104EDA48-D2C1-DC40-9540-39A015BA097D}" presName="hierChild5" presStyleCnt="0"/>
      <dgm:spPr/>
    </dgm:pt>
    <dgm:pt modelId="{75B60F4F-2482-0445-9450-FD95A9A1CF96}" type="pres">
      <dgm:prSet presAssocID="{EE2BBED5-5312-4444-89FC-E593ED6CDAA2}" presName="Name37" presStyleLbl="parChTrans1D2" presStyleIdx="1" presStyleCnt="2"/>
      <dgm:spPr/>
    </dgm:pt>
    <dgm:pt modelId="{F25615CD-C6BF-A34A-9BB4-FACA17E68003}" type="pres">
      <dgm:prSet presAssocID="{5B2193DE-E284-6C4E-90E4-D5663318C268}" presName="hierRoot2" presStyleCnt="0">
        <dgm:presLayoutVars>
          <dgm:hierBranch val="init"/>
        </dgm:presLayoutVars>
      </dgm:prSet>
      <dgm:spPr/>
    </dgm:pt>
    <dgm:pt modelId="{CFE86DDE-7207-7A40-AF15-D20FCB5301D6}" type="pres">
      <dgm:prSet presAssocID="{5B2193DE-E284-6C4E-90E4-D5663318C268}" presName="rootComposite" presStyleCnt="0"/>
      <dgm:spPr/>
    </dgm:pt>
    <dgm:pt modelId="{FE5B810F-9BF6-DD41-8C1D-8673A5E98D58}" type="pres">
      <dgm:prSet presAssocID="{5B2193DE-E284-6C4E-90E4-D5663318C268}" presName="rootText" presStyleLbl="node2" presStyleIdx="1" presStyleCnt="2">
        <dgm:presLayoutVars>
          <dgm:chPref val="3"/>
        </dgm:presLayoutVars>
      </dgm:prSet>
      <dgm:spPr/>
    </dgm:pt>
    <dgm:pt modelId="{36EB1393-04B4-E54E-8702-8F0FEDE23D6E}" type="pres">
      <dgm:prSet presAssocID="{5B2193DE-E284-6C4E-90E4-D5663318C268}" presName="rootConnector" presStyleLbl="node2" presStyleIdx="1" presStyleCnt="2"/>
      <dgm:spPr/>
    </dgm:pt>
    <dgm:pt modelId="{036CCFDB-A2AE-524B-9ED9-D582424E00AC}" type="pres">
      <dgm:prSet presAssocID="{5B2193DE-E284-6C4E-90E4-D5663318C268}" presName="hierChild4" presStyleCnt="0"/>
      <dgm:spPr/>
    </dgm:pt>
    <dgm:pt modelId="{BDBA0045-BCB8-304F-BA12-AC12F8232DE1}" type="pres">
      <dgm:prSet presAssocID="{5B2193DE-E284-6C4E-90E4-D5663318C268}" presName="hierChild5" presStyleCnt="0"/>
      <dgm:spPr/>
    </dgm:pt>
    <dgm:pt modelId="{4257C58C-7BEC-6145-AB83-D7FBA845B184}" type="pres">
      <dgm:prSet presAssocID="{089A9C4A-B140-A545-A84B-50C7E661AF8D}" presName="hierChild3" presStyleCnt="0"/>
      <dgm:spPr/>
    </dgm:pt>
  </dgm:ptLst>
  <dgm:cxnLst>
    <dgm:cxn modelId="{15272530-FCE3-5C42-B674-895FEA746E8F}" type="presOf" srcId="{961C115B-A5D9-EA4F-8BCE-CFED03550B5C}" destId="{C0169B68-4F33-444D-8CE5-2CA72495860F}" srcOrd="0" destOrd="0" presId="urn:microsoft.com/office/officeart/2005/8/layout/orgChart1"/>
    <dgm:cxn modelId="{BF3B7134-774B-1B41-A0DB-F0D590005A3F}" type="presOf" srcId="{1A66AC23-07FB-9741-8735-D95ACAFB6410}" destId="{1875AA0F-0DBF-704D-AC12-C49DB93B0F24}" srcOrd="0" destOrd="0" presId="urn:microsoft.com/office/officeart/2005/8/layout/orgChart1"/>
    <dgm:cxn modelId="{74F4C14B-FF10-424E-9B0F-146410FE4643}" type="presOf" srcId="{EE2BBED5-5312-4444-89FC-E593ED6CDAA2}" destId="{75B60F4F-2482-0445-9450-FD95A9A1CF96}" srcOrd="0" destOrd="0" presId="urn:microsoft.com/office/officeart/2005/8/layout/orgChart1"/>
    <dgm:cxn modelId="{971CDF54-FB16-8D4B-8CFF-9D0C1D96A231}" type="presOf" srcId="{089A9C4A-B140-A545-A84B-50C7E661AF8D}" destId="{B0CF33C2-86D1-EC45-87E1-A9EB4D2D3555}" srcOrd="1" destOrd="0" presId="urn:microsoft.com/office/officeart/2005/8/layout/orgChart1"/>
    <dgm:cxn modelId="{14AC2862-8A1A-F84C-8079-875E1763CEC6}" srcId="{961C115B-A5D9-EA4F-8BCE-CFED03550B5C}" destId="{089A9C4A-B140-A545-A84B-50C7E661AF8D}" srcOrd="0" destOrd="0" parTransId="{F287AE2B-CA95-C045-86C5-EB0E6988DCC1}" sibTransId="{52FFA81C-26DA-B146-A3B2-57976BBF895C}"/>
    <dgm:cxn modelId="{9CC52586-2A23-C847-A19A-FE692D4B70DC}" type="presOf" srcId="{104EDA48-D2C1-DC40-9540-39A015BA097D}" destId="{568419B9-25EF-4348-ADC0-1380BC886AF2}" srcOrd="0" destOrd="0" presId="urn:microsoft.com/office/officeart/2005/8/layout/orgChart1"/>
    <dgm:cxn modelId="{FA5F6D8A-9B9B-3C4F-A5BB-A607AE046BBB}" srcId="{089A9C4A-B140-A545-A84B-50C7E661AF8D}" destId="{104EDA48-D2C1-DC40-9540-39A015BA097D}" srcOrd="0" destOrd="0" parTransId="{1A66AC23-07FB-9741-8735-D95ACAFB6410}" sibTransId="{607BE4CB-18E6-A04C-A393-04AB9142B27D}"/>
    <dgm:cxn modelId="{6DE0658D-355E-9542-A085-4EC6BBCD00DF}" type="presOf" srcId="{5B2193DE-E284-6C4E-90E4-D5663318C268}" destId="{FE5B810F-9BF6-DD41-8C1D-8673A5E98D58}" srcOrd="0" destOrd="0" presId="urn:microsoft.com/office/officeart/2005/8/layout/orgChart1"/>
    <dgm:cxn modelId="{7FF6C7A0-3646-A446-BB5A-89B910C2C13C}" type="presOf" srcId="{104EDA48-D2C1-DC40-9540-39A015BA097D}" destId="{E9CBA4B2-45DF-A541-9B54-FB45329E1392}" srcOrd="1" destOrd="0" presId="urn:microsoft.com/office/officeart/2005/8/layout/orgChart1"/>
    <dgm:cxn modelId="{EEFDBAC6-68BF-ED4E-AA4F-1E2B69A7A5A0}" type="presOf" srcId="{089A9C4A-B140-A545-A84B-50C7E661AF8D}" destId="{A3F3946C-DCEF-7845-98B5-D57E835F8EC5}" srcOrd="0" destOrd="0" presId="urn:microsoft.com/office/officeart/2005/8/layout/orgChart1"/>
    <dgm:cxn modelId="{F2777CDA-CC76-3D43-B922-74554FE57988}" srcId="{089A9C4A-B140-A545-A84B-50C7E661AF8D}" destId="{5B2193DE-E284-6C4E-90E4-D5663318C268}" srcOrd="1" destOrd="0" parTransId="{EE2BBED5-5312-4444-89FC-E593ED6CDAA2}" sibTransId="{15AA85BA-9253-9741-ACC4-E23EC9E27D17}"/>
    <dgm:cxn modelId="{E6971CE3-DB43-BF42-9743-6855F6EE93B5}" type="presOf" srcId="{5B2193DE-E284-6C4E-90E4-D5663318C268}" destId="{36EB1393-04B4-E54E-8702-8F0FEDE23D6E}" srcOrd="1" destOrd="0" presId="urn:microsoft.com/office/officeart/2005/8/layout/orgChart1"/>
    <dgm:cxn modelId="{23297A01-AD16-A04D-AABB-853D106DE42C}" type="presParOf" srcId="{C0169B68-4F33-444D-8CE5-2CA72495860F}" destId="{8180B5DD-85BF-D042-A7F1-2EEE06802EDE}" srcOrd="0" destOrd="0" presId="urn:microsoft.com/office/officeart/2005/8/layout/orgChart1"/>
    <dgm:cxn modelId="{89A68214-3B39-CC44-9F90-4545F1BA2344}" type="presParOf" srcId="{8180B5DD-85BF-D042-A7F1-2EEE06802EDE}" destId="{2EB28273-4DC8-9D43-AD98-B38160BE7F74}" srcOrd="0" destOrd="0" presId="urn:microsoft.com/office/officeart/2005/8/layout/orgChart1"/>
    <dgm:cxn modelId="{8FC8C5E8-C33B-7642-9430-DB55E7B5A5B3}" type="presParOf" srcId="{2EB28273-4DC8-9D43-AD98-B38160BE7F74}" destId="{A3F3946C-DCEF-7845-98B5-D57E835F8EC5}" srcOrd="0" destOrd="0" presId="urn:microsoft.com/office/officeart/2005/8/layout/orgChart1"/>
    <dgm:cxn modelId="{4B5BE6C4-C8DD-8242-8A38-55EC80CE1D95}" type="presParOf" srcId="{2EB28273-4DC8-9D43-AD98-B38160BE7F74}" destId="{B0CF33C2-86D1-EC45-87E1-A9EB4D2D3555}" srcOrd="1" destOrd="0" presId="urn:microsoft.com/office/officeart/2005/8/layout/orgChart1"/>
    <dgm:cxn modelId="{700BDB33-6E5A-5D40-BF40-DB137CBFB7CC}" type="presParOf" srcId="{8180B5DD-85BF-D042-A7F1-2EEE06802EDE}" destId="{25E0F456-8289-8D49-9774-12041B694DE4}" srcOrd="1" destOrd="0" presId="urn:microsoft.com/office/officeart/2005/8/layout/orgChart1"/>
    <dgm:cxn modelId="{5E8B14DC-B94D-CC45-8441-129A046CA257}" type="presParOf" srcId="{25E0F456-8289-8D49-9774-12041B694DE4}" destId="{1875AA0F-0DBF-704D-AC12-C49DB93B0F24}" srcOrd="0" destOrd="0" presId="urn:microsoft.com/office/officeart/2005/8/layout/orgChart1"/>
    <dgm:cxn modelId="{36921337-7A84-EC40-B687-91659F31046E}" type="presParOf" srcId="{25E0F456-8289-8D49-9774-12041B694DE4}" destId="{AD372CC7-FF42-CB42-8BF8-C7804056B0ED}" srcOrd="1" destOrd="0" presId="urn:microsoft.com/office/officeart/2005/8/layout/orgChart1"/>
    <dgm:cxn modelId="{EC37969D-EC71-3E4F-AE8F-CF2F106A0DD7}" type="presParOf" srcId="{AD372CC7-FF42-CB42-8BF8-C7804056B0ED}" destId="{666C7786-7CFB-BF42-919E-C2F8AE02FE17}" srcOrd="0" destOrd="0" presId="urn:microsoft.com/office/officeart/2005/8/layout/orgChart1"/>
    <dgm:cxn modelId="{04C06FD1-968E-FF40-8516-22B7321850C0}" type="presParOf" srcId="{666C7786-7CFB-BF42-919E-C2F8AE02FE17}" destId="{568419B9-25EF-4348-ADC0-1380BC886AF2}" srcOrd="0" destOrd="0" presId="urn:microsoft.com/office/officeart/2005/8/layout/orgChart1"/>
    <dgm:cxn modelId="{21764665-6158-224B-958E-D4611C5C1BA4}" type="presParOf" srcId="{666C7786-7CFB-BF42-919E-C2F8AE02FE17}" destId="{E9CBA4B2-45DF-A541-9B54-FB45329E1392}" srcOrd="1" destOrd="0" presId="urn:microsoft.com/office/officeart/2005/8/layout/orgChart1"/>
    <dgm:cxn modelId="{BC6E249F-B26B-474E-97AD-6CF12BC1C9E4}" type="presParOf" srcId="{AD372CC7-FF42-CB42-8BF8-C7804056B0ED}" destId="{34328AF0-241D-854F-9666-E7B0FA0E4E2E}" srcOrd="1" destOrd="0" presId="urn:microsoft.com/office/officeart/2005/8/layout/orgChart1"/>
    <dgm:cxn modelId="{FF09E2A9-BEE7-8242-8A69-F2A292236668}" type="presParOf" srcId="{AD372CC7-FF42-CB42-8BF8-C7804056B0ED}" destId="{13410635-1405-8146-9A41-33359FC13E16}" srcOrd="2" destOrd="0" presId="urn:microsoft.com/office/officeart/2005/8/layout/orgChart1"/>
    <dgm:cxn modelId="{34BFECD8-288A-F749-B29D-F6B587AF3D1C}" type="presParOf" srcId="{25E0F456-8289-8D49-9774-12041B694DE4}" destId="{75B60F4F-2482-0445-9450-FD95A9A1CF96}" srcOrd="2" destOrd="0" presId="urn:microsoft.com/office/officeart/2005/8/layout/orgChart1"/>
    <dgm:cxn modelId="{2498F717-0F0F-ED45-8469-6A13DB036254}" type="presParOf" srcId="{25E0F456-8289-8D49-9774-12041B694DE4}" destId="{F25615CD-C6BF-A34A-9BB4-FACA17E68003}" srcOrd="3" destOrd="0" presId="urn:microsoft.com/office/officeart/2005/8/layout/orgChart1"/>
    <dgm:cxn modelId="{53F7ECB3-C77A-F348-AC33-3AC13D46CC36}" type="presParOf" srcId="{F25615CD-C6BF-A34A-9BB4-FACA17E68003}" destId="{CFE86DDE-7207-7A40-AF15-D20FCB5301D6}" srcOrd="0" destOrd="0" presId="urn:microsoft.com/office/officeart/2005/8/layout/orgChart1"/>
    <dgm:cxn modelId="{9C974763-96D8-EC45-BE08-402449111133}" type="presParOf" srcId="{CFE86DDE-7207-7A40-AF15-D20FCB5301D6}" destId="{FE5B810F-9BF6-DD41-8C1D-8673A5E98D58}" srcOrd="0" destOrd="0" presId="urn:microsoft.com/office/officeart/2005/8/layout/orgChart1"/>
    <dgm:cxn modelId="{E5D001C5-A734-B944-9D4C-56EA7E663EBD}" type="presParOf" srcId="{CFE86DDE-7207-7A40-AF15-D20FCB5301D6}" destId="{36EB1393-04B4-E54E-8702-8F0FEDE23D6E}" srcOrd="1" destOrd="0" presId="urn:microsoft.com/office/officeart/2005/8/layout/orgChart1"/>
    <dgm:cxn modelId="{9AAE8368-407D-9E46-9BBA-9BE2DDEDC579}" type="presParOf" srcId="{F25615CD-C6BF-A34A-9BB4-FACA17E68003}" destId="{036CCFDB-A2AE-524B-9ED9-D582424E00AC}" srcOrd="1" destOrd="0" presId="urn:microsoft.com/office/officeart/2005/8/layout/orgChart1"/>
    <dgm:cxn modelId="{96516A68-4840-7746-876D-9078697C7C31}" type="presParOf" srcId="{F25615CD-C6BF-A34A-9BB4-FACA17E68003}" destId="{BDBA0045-BCB8-304F-BA12-AC12F8232DE1}" srcOrd="2" destOrd="0" presId="urn:microsoft.com/office/officeart/2005/8/layout/orgChart1"/>
    <dgm:cxn modelId="{88FCCE59-BD5F-4148-9CD5-BE2DFB95BCB8}" type="presParOf" srcId="{8180B5DD-85BF-D042-A7F1-2EEE06802EDE}" destId="{4257C58C-7BEC-6145-AB83-D7FBA845B18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A0B5358-3294-8E49-8ECA-416453385E7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s-ES"/>
        </a:p>
      </dgm:t>
    </dgm:pt>
    <dgm:pt modelId="{03B2F1E7-7AA6-A644-AAAF-1F26282F909A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Búsqueda dataset</a:t>
          </a:r>
          <a:endParaRPr lang="es-ES"/>
        </a:p>
      </dgm:t>
    </dgm:pt>
    <dgm:pt modelId="{CCDD6A16-75E6-F241-BF82-7FAC63F6F285}" type="parTrans" cxnId="{79AB1F27-AF31-5B4C-A1C0-7469F96325D8}">
      <dgm:prSet/>
      <dgm:spPr/>
      <dgm:t>
        <a:bodyPr/>
        <a:lstStyle/>
        <a:p>
          <a:endParaRPr lang="es-ES"/>
        </a:p>
      </dgm:t>
    </dgm:pt>
    <dgm:pt modelId="{C78FB6A1-049C-5242-88E0-F17597473E87}" type="sibTrans" cxnId="{79AB1F27-AF31-5B4C-A1C0-7469F96325D8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71AFECD1-7989-B74A-A5BB-B7A378E154F1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Uso de redes neuronales</a:t>
          </a:r>
          <a:endParaRPr lang="es-ES" dirty="0"/>
        </a:p>
      </dgm:t>
    </dgm:pt>
    <dgm:pt modelId="{86E8E194-8D97-3D4E-B0C3-D950D55011E2}" type="parTrans" cxnId="{D99FFE66-9A59-2949-AD89-40E62603D797}">
      <dgm:prSet/>
      <dgm:spPr/>
      <dgm:t>
        <a:bodyPr/>
        <a:lstStyle/>
        <a:p>
          <a:endParaRPr lang="es-ES"/>
        </a:p>
      </dgm:t>
    </dgm:pt>
    <dgm:pt modelId="{6B25288A-2AA6-D447-ABDE-B4017A8BE98E}" type="sibTrans" cxnId="{D99FFE66-9A59-2949-AD89-40E62603D797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2F1DC1C9-F0A9-0F4F-ABE2-FE7857EE5A88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Uso de árboles de decisión</a:t>
          </a:r>
          <a:endParaRPr lang="es-ES" dirty="0"/>
        </a:p>
      </dgm:t>
    </dgm:pt>
    <dgm:pt modelId="{5870B496-FD83-D847-BA42-7B3F7EAD8B13}" type="parTrans" cxnId="{0EAC7FD4-4696-F241-8C88-8B6BDDAE0392}">
      <dgm:prSet/>
      <dgm:spPr/>
      <dgm:t>
        <a:bodyPr/>
        <a:lstStyle/>
        <a:p>
          <a:endParaRPr lang="es-ES"/>
        </a:p>
      </dgm:t>
    </dgm:pt>
    <dgm:pt modelId="{0EC8148D-D63F-274A-981D-17BDF25522AE}" type="sibTrans" cxnId="{0EAC7FD4-4696-F241-8C88-8B6BDDAE0392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E5D4BBFA-BD75-BE43-877A-BAF2BDD175C1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Incremento dataset</a:t>
          </a:r>
          <a:endParaRPr lang="es-ES"/>
        </a:p>
      </dgm:t>
    </dgm:pt>
    <dgm:pt modelId="{97C1A5DB-38D2-E046-935B-E0168AE4156E}" type="parTrans" cxnId="{6942E258-CE05-C14E-B951-C7CFE41EC312}">
      <dgm:prSet/>
      <dgm:spPr/>
      <dgm:t>
        <a:bodyPr/>
        <a:lstStyle/>
        <a:p>
          <a:endParaRPr lang="es-ES"/>
        </a:p>
      </dgm:t>
    </dgm:pt>
    <dgm:pt modelId="{3B9F1FF6-8340-024E-888A-C8CE3F861355}" type="sibTrans" cxnId="{6942E258-CE05-C14E-B951-C7CFE41EC312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23289261-8C95-8047-AEAA-E61B931011D0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Mejora del rendimiento</a:t>
          </a:r>
          <a:endParaRPr lang="es-ES" dirty="0"/>
        </a:p>
      </dgm:t>
    </dgm:pt>
    <dgm:pt modelId="{E5BF8031-6151-FC47-AE38-27AAB83EDDD2}" type="parTrans" cxnId="{651DC40B-AEC1-B84D-A00C-BBBA73D9FA14}">
      <dgm:prSet/>
      <dgm:spPr/>
      <dgm:t>
        <a:bodyPr/>
        <a:lstStyle/>
        <a:p>
          <a:endParaRPr lang="es-ES"/>
        </a:p>
      </dgm:t>
    </dgm:pt>
    <dgm:pt modelId="{A1AB041E-F914-0244-ACF3-73F4880302C3}" type="sibTrans" cxnId="{651DC40B-AEC1-B84D-A00C-BBBA73D9FA14}">
      <dgm:prSet/>
      <dgm:spPr/>
      <dgm:t>
        <a:bodyPr/>
        <a:lstStyle/>
        <a:p>
          <a:pPr>
            <a:lnSpc>
              <a:spcPct val="100000"/>
            </a:lnSpc>
          </a:pPr>
          <a:endParaRPr lang="es-ES"/>
        </a:p>
      </dgm:t>
    </dgm:pt>
    <dgm:pt modelId="{C4299940-3E2F-4A40-A60C-CBAAF68884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Uso clasificadores binarios</a:t>
          </a:r>
          <a:endParaRPr lang="es-ES"/>
        </a:p>
      </dgm:t>
    </dgm:pt>
    <dgm:pt modelId="{26170F4B-A0ED-A24C-A13A-477C8C8D0764}" type="parTrans" cxnId="{281B9A5F-09B7-974F-AF9F-6F52D7719852}">
      <dgm:prSet/>
      <dgm:spPr/>
      <dgm:t>
        <a:bodyPr/>
        <a:lstStyle/>
        <a:p>
          <a:endParaRPr lang="es-ES"/>
        </a:p>
      </dgm:t>
    </dgm:pt>
    <dgm:pt modelId="{D2F2B39D-04AB-5A4F-891D-147918524795}" type="sibTrans" cxnId="{281B9A5F-09B7-974F-AF9F-6F52D7719852}">
      <dgm:prSet/>
      <dgm:spPr/>
      <dgm:t>
        <a:bodyPr/>
        <a:lstStyle/>
        <a:p>
          <a:endParaRPr lang="es-ES"/>
        </a:p>
      </dgm:t>
    </dgm:pt>
    <dgm:pt modelId="{D9E31957-84E6-4765-A96F-0F5C4CD7C0D5}" type="pres">
      <dgm:prSet presAssocID="{6A0B5358-3294-8E49-8ECA-416453385E79}" presName="root" presStyleCnt="0">
        <dgm:presLayoutVars>
          <dgm:dir/>
          <dgm:resizeHandles val="exact"/>
        </dgm:presLayoutVars>
      </dgm:prSet>
      <dgm:spPr/>
    </dgm:pt>
    <dgm:pt modelId="{F233A101-39BF-4D57-ADF7-111595610BA1}" type="pres">
      <dgm:prSet presAssocID="{6A0B5358-3294-8E49-8ECA-416453385E79}" presName="container" presStyleCnt="0">
        <dgm:presLayoutVars>
          <dgm:dir/>
          <dgm:resizeHandles val="exact"/>
        </dgm:presLayoutVars>
      </dgm:prSet>
      <dgm:spPr/>
    </dgm:pt>
    <dgm:pt modelId="{64F1A39C-B60C-46D8-8220-6B54A6B81E1A}" type="pres">
      <dgm:prSet presAssocID="{03B2F1E7-7AA6-A644-AAAF-1F26282F909A}" presName="compNode" presStyleCnt="0"/>
      <dgm:spPr/>
    </dgm:pt>
    <dgm:pt modelId="{59915B66-2989-4966-8F33-71F928923272}" type="pres">
      <dgm:prSet presAssocID="{03B2F1E7-7AA6-A644-AAAF-1F26282F909A}" presName="iconBgRect" presStyleLbl="bgShp" presStyleIdx="0" presStyleCnt="6"/>
      <dgm:spPr/>
    </dgm:pt>
    <dgm:pt modelId="{0399FD76-FC54-4703-9874-E0E432869D27}" type="pres">
      <dgm:prSet presAssocID="{03B2F1E7-7AA6-A644-AAAF-1F26282F909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1A3352E7-B855-4FC0-9077-0DC785609DBD}" type="pres">
      <dgm:prSet presAssocID="{03B2F1E7-7AA6-A644-AAAF-1F26282F909A}" presName="spaceRect" presStyleCnt="0"/>
      <dgm:spPr/>
    </dgm:pt>
    <dgm:pt modelId="{CD412AFF-C9A0-405C-89B2-8A26E7D82035}" type="pres">
      <dgm:prSet presAssocID="{03B2F1E7-7AA6-A644-AAAF-1F26282F909A}" presName="textRect" presStyleLbl="revTx" presStyleIdx="0" presStyleCnt="6">
        <dgm:presLayoutVars>
          <dgm:chMax val="1"/>
          <dgm:chPref val="1"/>
        </dgm:presLayoutVars>
      </dgm:prSet>
      <dgm:spPr/>
    </dgm:pt>
    <dgm:pt modelId="{D440FBB8-B576-40DD-9BE1-0C0034B3E83F}" type="pres">
      <dgm:prSet presAssocID="{C78FB6A1-049C-5242-88E0-F17597473E87}" presName="sibTrans" presStyleLbl="sibTrans2D1" presStyleIdx="0" presStyleCnt="0"/>
      <dgm:spPr/>
    </dgm:pt>
    <dgm:pt modelId="{EF04F1CA-DD84-4F71-9B97-A4B9407B3556}" type="pres">
      <dgm:prSet presAssocID="{71AFECD1-7989-B74A-A5BB-B7A378E154F1}" presName="compNode" presStyleCnt="0"/>
      <dgm:spPr/>
    </dgm:pt>
    <dgm:pt modelId="{49BF7811-0BD8-4BEB-9E2D-5C64915C9CE0}" type="pres">
      <dgm:prSet presAssocID="{71AFECD1-7989-B74A-A5BB-B7A378E154F1}" presName="iconBgRect" presStyleLbl="bgShp" presStyleIdx="1" presStyleCnt="6"/>
      <dgm:spPr/>
    </dgm:pt>
    <dgm:pt modelId="{B01A0CD7-8570-4EEA-8A4F-303C178A34BE}" type="pres">
      <dgm:prSet presAssocID="{71AFECD1-7989-B74A-A5BB-B7A378E154F1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7791B588-AB1D-4B7F-8CB2-F141C5478A7E}" type="pres">
      <dgm:prSet presAssocID="{71AFECD1-7989-B74A-A5BB-B7A378E154F1}" presName="spaceRect" presStyleCnt="0"/>
      <dgm:spPr/>
    </dgm:pt>
    <dgm:pt modelId="{194D0A1C-5C10-486F-8629-99BFE00E56F2}" type="pres">
      <dgm:prSet presAssocID="{71AFECD1-7989-B74A-A5BB-B7A378E154F1}" presName="textRect" presStyleLbl="revTx" presStyleIdx="1" presStyleCnt="6">
        <dgm:presLayoutVars>
          <dgm:chMax val="1"/>
          <dgm:chPref val="1"/>
        </dgm:presLayoutVars>
      </dgm:prSet>
      <dgm:spPr/>
    </dgm:pt>
    <dgm:pt modelId="{7496A781-90B2-4E5D-B2BB-4972A5CA59F3}" type="pres">
      <dgm:prSet presAssocID="{6B25288A-2AA6-D447-ABDE-B4017A8BE98E}" presName="sibTrans" presStyleLbl="sibTrans2D1" presStyleIdx="0" presStyleCnt="0"/>
      <dgm:spPr/>
    </dgm:pt>
    <dgm:pt modelId="{BCE2D25D-0834-4525-A29A-3D3426F9E95A}" type="pres">
      <dgm:prSet presAssocID="{2F1DC1C9-F0A9-0F4F-ABE2-FE7857EE5A88}" presName="compNode" presStyleCnt="0"/>
      <dgm:spPr/>
    </dgm:pt>
    <dgm:pt modelId="{8C1B2BC8-54FB-4297-9FB8-295205A93898}" type="pres">
      <dgm:prSet presAssocID="{2F1DC1C9-F0A9-0F4F-ABE2-FE7857EE5A88}" presName="iconBgRect" presStyleLbl="bgShp" presStyleIdx="2" presStyleCnt="6"/>
      <dgm:spPr/>
    </dgm:pt>
    <dgm:pt modelId="{8BF737D5-5B7C-4950-962B-4EC84535C299}" type="pres">
      <dgm:prSet presAssocID="{2F1DC1C9-F0A9-0F4F-ABE2-FE7857EE5A88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18CDC146-C355-4A2B-9A0E-53C47217EE7C}" type="pres">
      <dgm:prSet presAssocID="{2F1DC1C9-F0A9-0F4F-ABE2-FE7857EE5A88}" presName="spaceRect" presStyleCnt="0"/>
      <dgm:spPr/>
    </dgm:pt>
    <dgm:pt modelId="{EDF2F167-1EAC-4821-9152-F9998063CCF3}" type="pres">
      <dgm:prSet presAssocID="{2F1DC1C9-F0A9-0F4F-ABE2-FE7857EE5A88}" presName="textRect" presStyleLbl="revTx" presStyleIdx="2" presStyleCnt="6">
        <dgm:presLayoutVars>
          <dgm:chMax val="1"/>
          <dgm:chPref val="1"/>
        </dgm:presLayoutVars>
      </dgm:prSet>
      <dgm:spPr/>
    </dgm:pt>
    <dgm:pt modelId="{069E77F0-A487-4C74-BE61-BA96BCD2FDA7}" type="pres">
      <dgm:prSet presAssocID="{0EC8148D-D63F-274A-981D-17BDF25522AE}" presName="sibTrans" presStyleLbl="sibTrans2D1" presStyleIdx="0" presStyleCnt="0"/>
      <dgm:spPr/>
    </dgm:pt>
    <dgm:pt modelId="{105E13D8-26B4-4802-9011-6D02F7554D7C}" type="pres">
      <dgm:prSet presAssocID="{E5D4BBFA-BD75-BE43-877A-BAF2BDD175C1}" presName="compNode" presStyleCnt="0"/>
      <dgm:spPr/>
    </dgm:pt>
    <dgm:pt modelId="{660BDFC8-2CE3-49F0-A327-CB29EBB975FA}" type="pres">
      <dgm:prSet presAssocID="{E5D4BBFA-BD75-BE43-877A-BAF2BDD175C1}" presName="iconBgRect" presStyleLbl="bgShp" presStyleIdx="3" presStyleCnt="6"/>
      <dgm:spPr/>
    </dgm:pt>
    <dgm:pt modelId="{793647BD-9CCB-4AD3-B14F-7EFAEF20AB8B}" type="pres">
      <dgm:prSet presAssocID="{E5D4BBFA-BD75-BE43-877A-BAF2BDD175C1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E3BB2D4-3BAE-4BC0-AA3F-C614ACEAF36C}" type="pres">
      <dgm:prSet presAssocID="{E5D4BBFA-BD75-BE43-877A-BAF2BDD175C1}" presName="spaceRect" presStyleCnt="0"/>
      <dgm:spPr/>
    </dgm:pt>
    <dgm:pt modelId="{D84437A3-66B5-416A-94CE-09B946BBDA8D}" type="pres">
      <dgm:prSet presAssocID="{E5D4BBFA-BD75-BE43-877A-BAF2BDD175C1}" presName="textRect" presStyleLbl="revTx" presStyleIdx="3" presStyleCnt="6">
        <dgm:presLayoutVars>
          <dgm:chMax val="1"/>
          <dgm:chPref val="1"/>
        </dgm:presLayoutVars>
      </dgm:prSet>
      <dgm:spPr/>
    </dgm:pt>
    <dgm:pt modelId="{4866B4AC-0385-4315-B8BE-571FA61257EA}" type="pres">
      <dgm:prSet presAssocID="{3B9F1FF6-8340-024E-888A-C8CE3F861355}" presName="sibTrans" presStyleLbl="sibTrans2D1" presStyleIdx="0" presStyleCnt="0"/>
      <dgm:spPr/>
    </dgm:pt>
    <dgm:pt modelId="{3A281500-00BA-4D42-966B-496059433620}" type="pres">
      <dgm:prSet presAssocID="{23289261-8C95-8047-AEAA-E61B931011D0}" presName="compNode" presStyleCnt="0"/>
      <dgm:spPr/>
    </dgm:pt>
    <dgm:pt modelId="{3EC2A783-CA1D-4E6A-9DC6-5464DFAF8285}" type="pres">
      <dgm:prSet presAssocID="{23289261-8C95-8047-AEAA-E61B931011D0}" presName="iconBgRect" presStyleLbl="bgShp" presStyleIdx="4" presStyleCnt="6"/>
      <dgm:spPr/>
    </dgm:pt>
    <dgm:pt modelId="{D3302F5C-0A71-46AF-93D3-D4C8D02E2E92}" type="pres">
      <dgm:prSet presAssocID="{23289261-8C95-8047-AEAA-E61B931011D0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dicador"/>
        </a:ext>
      </dgm:extLst>
    </dgm:pt>
    <dgm:pt modelId="{12605AAC-E08F-450A-8073-0BDCB93F9352}" type="pres">
      <dgm:prSet presAssocID="{23289261-8C95-8047-AEAA-E61B931011D0}" presName="spaceRect" presStyleCnt="0"/>
      <dgm:spPr/>
    </dgm:pt>
    <dgm:pt modelId="{38E45F0B-E043-453B-9E63-E1EC0842F19E}" type="pres">
      <dgm:prSet presAssocID="{23289261-8C95-8047-AEAA-E61B931011D0}" presName="textRect" presStyleLbl="revTx" presStyleIdx="4" presStyleCnt="6">
        <dgm:presLayoutVars>
          <dgm:chMax val="1"/>
          <dgm:chPref val="1"/>
        </dgm:presLayoutVars>
      </dgm:prSet>
      <dgm:spPr/>
    </dgm:pt>
    <dgm:pt modelId="{29DB5883-6551-41C0-852C-6BFDB52A53CC}" type="pres">
      <dgm:prSet presAssocID="{A1AB041E-F914-0244-ACF3-73F4880302C3}" presName="sibTrans" presStyleLbl="sibTrans2D1" presStyleIdx="0" presStyleCnt="0"/>
      <dgm:spPr/>
    </dgm:pt>
    <dgm:pt modelId="{DD7E7A78-83B9-451C-A6BB-439F011D9DCE}" type="pres">
      <dgm:prSet presAssocID="{C4299940-3E2F-4A40-A60C-CBAAF6888410}" presName="compNode" presStyleCnt="0"/>
      <dgm:spPr/>
    </dgm:pt>
    <dgm:pt modelId="{E70E461B-4864-4363-838D-D230B19ED2DC}" type="pres">
      <dgm:prSet presAssocID="{C4299940-3E2F-4A40-A60C-CBAAF6888410}" presName="iconBgRect" presStyleLbl="bgShp" presStyleIdx="5" presStyleCnt="6"/>
      <dgm:spPr/>
    </dgm:pt>
    <dgm:pt modelId="{FA89E457-F14A-4F66-912A-06FA365B598A}" type="pres">
      <dgm:prSet presAssocID="{C4299940-3E2F-4A40-A60C-CBAAF6888410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0E847E93-72F0-4861-B53E-BF638F23C87C}" type="pres">
      <dgm:prSet presAssocID="{C4299940-3E2F-4A40-A60C-CBAAF6888410}" presName="spaceRect" presStyleCnt="0"/>
      <dgm:spPr/>
    </dgm:pt>
    <dgm:pt modelId="{DD15E51F-CAA3-44A1-BC95-BDACB1F56DC3}" type="pres">
      <dgm:prSet presAssocID="{C4299940-3E2F-4A40-A60C-CBAAF688841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51DC40B-AEC1-B84D-A00C-BBBA73D9FA14}" srcId="{6A0B5358-3294-8E49-8ECA-416453385E79}" destId="{23289261-8C95-8047-AEAA-E61B931011D0}" srcOrd="4" destOrd="0" parTransId="{E5BF8031-6151-FC47-AE38-27AAB83EDDD2}" sibTransId="{A1AB041E-F914-0244-ACF3-73F4880302C3}"/>
    <dgm:cxn modelId="{61B27A0F-0F14-6246-960C-AF91EE184503}" type="presOf" srcId="{C4299940-3E2F-4A40-A60C-CBAAF6888410}" destId="{DD15E51F-CAA3-44A1-BC95-BDACB1F56DC3}" srcOrd="0" destOrd="0" presId="urn:microsoft.com/office/officeart/2018/2/layout/IconCircleList"/>
    <dgm:cxn modelId="{E541A824-A0EE-C248-AAEA-A5DB235585B6}" type="presOf" srcId="{03B2F1E7-7AA6-A644-AAAF-1F26282F909A}" destId="{CD412AFF-C9A0-405C-89B2-8A26E7D82035}" srcOrd="0" destOrd="0" presId="urn:microsoft.com/office/officeart/2018/2/layout/IconCircleList"/>
    <dgm:cxn modelId="{79AB1F27-AF31-5B4C-A1C0-7469F96325D8}" srcId="{6A0B5358-3294-8E49-8ECA-416453385E79}" destId="{03B2F1E7-7AA6-A644-AAAF-1F26282F909A}" srcOrd="0" destOrd="0" parTransId="{CCDD6A16-75E6-F241-BF82-7FAC63F6F285}" sibTransId="{C78FB6A1-049C-5242-88E0-F17597473E87}"/>
    <dgm:cxn modelId="{31ED973E-4E77-7C43-ADFF-D6ACB228D180}" type="presOf" srcId="{0EC8148D-D63F-274A-981D-17BDF25522AE}" destId="{069E77F0-A487-4C74-BE61-BA96BCD2FDA7}" srcOrd="0" destOrd="0" presId="urn:microsoft.com/office/officeart/2018/2/layout/IconCircleList"/>
    <dgm:cxn modelId="{C0C21042-B7CB-1D42-8F60-4DACB26B5B11}" type="presOf" srcId="{71AFECD1-7989-B74A-A5BB-B7A378E154F1}" destId="{194D0A1C-5C10-486F-8629-99BFE00E56F2}" srcOrd="0" destOrd="0" presId="urn:microsoft.com/office/officeart/2018/2/layout/IconCircleList"/>
    <dgm:cxn modelId="{6942E258-CE05-C14E-B951-C7CFE41EC312}" srcId="{6A0B5358-3294-8E49-8ECA-416453385E79}" destId="{E5D4BBFA-BD75-BE43-877A-BAF2BDD175C1}" srcOrd="3" destOrd="0" parTransId="{97C1A5DB-38D2-E046-935B-E0168AE4156E}" sibTransId="{3B9F1FF6-8340-024E-888A-C8CE3F861355}"/>
    <dgm:cxn modelId="{281B9A5F-09B7-974F-AF9F-6F52D7719852}" srcId="{6A0B5358-3294-8E49-8ECA-416453385E79}" destId="{C4299940-3E2F-4A40-A60C-CBAAF6888410}" srcOrd="5" destOrd="0" parTransId="{26170F4B-A0ED-A24C-A13A-477C8C8D0764}" sibTransId="{D2F2B39D-04AB-5A4F-891D-147918524795}"/>
    <dgm:cxn modelId="{D99FFE66-9A59-2949-AD89-40E62603D797}" srcId="{6A0B5358-3294-8E49-8ECA-416453385E79}" destId="{71AFECD1-7989-B74A-A5BB-B7A378E154F1}" srcOrd="1" destOrd="0" parTransId="{86E8E194-8D97-3D4E-B0C3-D950D55011E2}" sibTransId="{6B25288A-2AA6-D447-ABDE-B4017A8BE98E}"/>
    <dgm:cxn modelId="{C9EE1767-1CB6-AE40-8FE8-2660B429C8AE}" type="presOf" srcId="{A1AB041E-F914-0244-ACF3-73F4880302C3}" destId="{29DB5883-6551-41C0-852C-6BFDB52A53CC}" srcOrd="0" destOrd="0" presId="urn:microsoft.com/office/officeart/2018/2/layout/IconCircleList"/>
    <dgm:cxn modelId="{C95EB275-E536-424C-9326-1819646F4AE9}" type="presOf" srcId="{C78FB6A1-049C-5242-88E0-F17597473E87}" destId="{D440FBB8-B576-40DD-9BE1-0C0034B3E83F}" srcOrd="0" destOrd="0" presId="urn:microsoft.com/office/officeart/2018/2/layout/IconCircleList"/>
    <dgm:cxn modelId="{93655180-77CC-D14B-84C8-A13DAD4ED9A9}" type="presOf" srcId="{E5D4BBFA-BD75-BE43-877A-BAF2BDD175C1}" destId="{D84437A3-66B5-416A-94CE-09B946BBDA8D}" srcOrd="0" destOrd="0" presId="urn:microsoft.com/office/officeart/2018/2/layout/IconCircleList"/>
    <dgm:cxn modelId="{E6FA2B83-799B-EA4E-A2C0-55D827E9BF09}" type="presOf" srcId="{2F1DC1C9-F0A9-0F4F-ABE2-FE7857EE5A88}" destId="{EDF2F167-1EAC-4821-9152-F9998063CCF3}" srcOrd="0" destOrd="0" presId="urn:microsoft.com/office/officeart/2018/2/layout/IconCircleList"/>
    <dgm:cxn modelId="{DFC263A7-ABB6-CF4B-BEA2-F163D7BBACB3}" type="presOf" srcId="{23289261-8C95-8047-AEAA-E61B931011D0}" destId="{38E45F0B-E043-453B-9E63-E1EC0842F19E}" srcOrd="0" destOrd="0" presId="urn:microsoft.com/office/officeart/2018/2/layout/IconCircleList"/>
    <dgm:cxn modelId="{D304C9BE-62AA-5742-8A19-DAEB6727CF94}" type="presOf" srcId="{6A0B5358-3294-8E49-8ECA-416453385E79}" destId="{D9E31957-84E6-4765-A96F-0F5C4CD7C0D5}" srcOrd="0" destOrd="0" presId="urn:microsoft.com/office/officeart/2018/2/layout/IconCircleList"/>
    <dgm:cxn modelId="{0EAC7FD4-4696-F241-8C88-8B6BDDAE0392}" srcId="{6A0B5358-3294-8E49-8ECA-416453385E79}" destId="{2F1DC1C9-F0A9-0F4F-ABE2-FE7857EE5A88}" srcOrd="2" destOrd="0" parTransId="{5870B496-FD83-D847-BA42-7B3F7EAD8B13}" sibTransId="{0EC8148D-D63F-274A-981D-17BDF25522AE}"/>
    <dgm:cxn modelId="{2CC736E0-47C9-F64B-8D89-8CAA629C3570}" type="presOf" srcId="{3B9F1FF6-8340-024E-888A-C8CE3F861355}" destId="{4866B4AC-0385-4315-B8BE-571FA61257EA}" srcOrd="0" destOrd="0" presId="urn:microsoft.com/office/officeart/2018/2/layout/IconCircleList"/>
    <dgm:cxn modelId="{49CFB2E6-221A-214B-A67F-475BAA191F4C}" type="presOf" srcId="{6B25288A-2AA6-D447-ABDE-B4017A8BE98E}" destId="{7496A781-90B2-4E5D-B2BB-4972A5CA59F3}" srcOrd="0" destOrd="0" presId="urn:microsoft.com/office/officeart/2018/2/layout/IconCircleList"/>
    <dgm:cxn modelId="{FD824CC3-404A-9648-9F62-1401ECB9CE3D}" type="presParOf" srcId="{D9E31957-84E6-4765-A96F-0F5C4CD7C0D5}" destId="{F233A101-39BF-4D57-ADF7-111595610BA1}" srcOrd="0" destOrd="0" presId="urn:microsoft.com/office/officeart/2018/2/layout/IconCircleList"/>
    <dgm:cxn modelId="{705A0BEB-0732-704B-96EB-4DEC4AA2CE46}" type="presParOf" srcId="{F233A101-39BF-4D57-ADF7-111595610BA1}" destId="{64F1A39C-B60C-46D8-8220-6B54A6B81E1A}" srcOrd="0" destOrd="0" presId="urn:microsoft.com/office/officeart/2018/2/layout/IconCircleList"/>
    <dgm:cxn modelId="{7C55FC8C-58AE-094E-A32A-AF0511CE0DB1}" type="presParOf" srcId="{64F1A39C-B60C-46D8-8220-6B54A6B81E1A}" destId="{59915B66-2989-4966-8F33-71F928923272}" srcOrd="0" destOrd="0" presId="urn:microsoft.com/office/officeart/2018/2/layout/IconCircleList"/>
    <dgm:cxn modelId="{951BC950-1ABD-5A49-BABC-C6224ECFFFB5}" type="presParOf" srcId="{64F1A39C-B60C-46D8-8220-6B54A6B81E1A}" destId="{0399FD76-FC54-4703-9874-E0E432869D27}" srcOrd="1" destOrd="0" presId="urn:microsoft.com/office/officeart/2018/2/layout/IconCircleList"/>
    <dgm:cxn modelId="{91C97E35-DF22-F54C-BF8C-EEFA8B1459D0}" type="presParOf" srcId="{64F1A39C-B60C-46D8-8220-6B54A6B81E1A}" destId="{1A3352E7-B855-4FC0-9077-0DC785609DBD}" srcOrd="2" destOrd="0" presId="urn:microsoft.com/office/officeart/2018/2/layout/IconCircleList"/>
    <dgm:cxn modelId="{275A82F4-6083-F846-90E5-B9F0F50C3916}" type="presParOf" srcId="{64F1A39C-B60C-46D8-8220-6B54A6B81E1A}" destId="{CD412AFF-C9A0-405C-89B2-8A26E7D82035}" srcOrd="3" destOrd="0" presId="urn:microsoft.com/office/officeart/2018/2/layout/IconCircleList"/>
    <dgm:cxn modelId="{636D795F-CD82-D740-BA69-9F3DB39FBE6E}" type="presParOf" srcId="{F233A101-39BF-4D57-ADF7-111595610BA1}" destId="{D440FBB8-B576-40DD-9BE1-0C0034B3E83F}" srcOrd="1" destOrd="0" presId="urn:microsoft.com/office/officeart/2018/2/layout/IconCircleList"/>
    <dgm:cxn modelId="{AE344E75-3F34-CB4E-8196-008E656BB458}" type="presParOf" srcId="{F233A101-39BF-4D57-ADF7-111595610BA1}" destId="{EF04F1CA-DD84-4F71-9B97-A4B9407B3556}" srcOrd="2" destOrd="0" presId="urn:microsoft.com/office/officeart/2018/2/layout/IconCircleList"/>
    <dgm:cxn modelId="{3B9AA2F8-A5EE-B245-A8D6-A7B4C1E51270}" type="presParOf" srcId="{EF04F1CA-DD84-4F71-9B97-A4B9407B3556}" destId="{49BF7811-0BD8-4BEB-9E2D-5C64915C9CE0}" srcOrd="0" destOrd="0" presId="urn:microsoft.com/office/officeart/2018/2/layout/IconCircleList"/>
    <dgm:cxn modelId="{292B26F1-8FD4-CB4A-8E7F-D07ACBABDAEF}" type="presParOf" srcId="{EF04F1CA-DD84-4F71-9B97-A4B9407B3556}" destId="{B01A0CD7-8570-4EEA-8A4F-303C178A34BE}" srcOrd="1" destOrd="0" presId="urn:microsoft.com/office/officeart/2018/2/layout/IconCircleList"/>
    <dgm:cxn modelId="{C79CBBCA-A237-FB46-8A17-E2AAE04CB7E8}" type="presParOf" srcId="{EF04F1CA-DD84-4F71-9B97-A4B9407B3556}" destId="{7791B588-AB1D-4B7F-8CB2-F141C5478A7E}" srcOrd="2" destOrd="0" presId="urn:microsoft.com/office/officeart/2018/2/layout/IconCircleList"/>
    <dgm:cxn modelId="{4E927AA1-BC7F-2047-9A6B-898C9DE29FE8}" type="presParOf" srcId="{EF04F1CA-DD84-4F71-9B97-A4B9407B3556}" destId="{194D0A1C-5C10-486F-8629-99BFE00E56F2}" srcOrd="3" destOrd="0" presId="urn:microsoft.com/office/officeart/2018/2/layout/IconCircleList"/>
    <dgm:cxn modelId="{8FB27203-D2E4-9F47-A000-A4FBCCA22CCA}" type="presParOf" srcId="{F233A101-39BF-4D57-ADF7-111595610BA1}" destId="{7496A781-90B2-4E5D-B2BB-4972A5CA59F3}" srcOrd="3" destOrd="0" presId="urn:microsoft.com/office/officeart/2018/2/layout/IconCircleList"/>
    <dgm:cxn modelId="{70E47CC8-1A5C-D74B-9A58-83CAFEBBB525}" type="presParOf" srcId="{F233A101-39BF-4D57-ADF7-111595610BA1}" destId="{BCE2D25D-0834-4525-A29A-3D3426F9E95A}" srcOrd="4" destOrd="0" presId="urn:microsoft.com/office/officeart/2018/2/layout/IconCircleList"/>
    <dgm:cxn modelId="{2A7F2327-55BF-1049-B5A2-7DAB02742CC0}" type="presParOf" srcId="{BCE2D25D-0834-4525-A29A-3D3426F9E95A}" destId="{8C1B2BC8-54FB-4297-9FB8-295205A93898}" srcOrd="0" destOrd="0" presId="urn:microsoft.com/office/officeart/2018/2/layout/IconCircleList"/>
    <dgm:cxn modelId="{28834130-A33D-7E4C-A370-C95F587C4A31}" type="presParOf" srcId="{BCE2D25D-0834-4525-A29A-3D3426F9E95A}" destId="{8BF737D5-5B7C-4950-962B-4EC84535C299}" srcOrd="1" destOrd="0" presId="urn:microsoft.com/office/officeart/2018/2/layout/IconCircleList"/>
    <dgm:cxn modelId="{CF1101A7-1301-1F4D-A489-5F87C5A9BE16}" type="presParOf" srcId="{BCE2D25D-0834-4525-A29A-3D3426F9E95A}" destId="{18CDC146-C355-4A2B-9A0E-53C47217EE7C}" srcOrd="2" destOrd="0" presId="urn:microsoft.com/office/officeart/2018/2/layout/IconCircleList"/>
    <dgm:cxn modelId="{0114BE8F-D0C0-E549-A2DF-A47E979339D2}" type="presParOf" srcId="{BCE2D25D-0834-4525-A29A-3D3426F9E95A}" destId="{EDF2F167-1EAC-4821-9152-F9998063CCF3}" srcOrd="3" destOrd="0" presId="urn:microsoft.com/office/officeart/2018/2/layout/IconCircleList"/>
    <dgm:cxn modelId="{97D58E24-2598-AE49-BB0C-9D6ABBD23C13}" type="presParOf" srcId="{F233A101-39BF-4D57-ADF7-111595610BA1}" destId="{069E77F0-A487-4C74-BE61-BA96BCD2FDA7}" srcOrd="5" destOrd="0" presId="urn:microsoft.com/office/officeart/2018/2/layout/IconCircleList"/>
    <dgm:cxn modelId="{687D40C1-9539-284C-A13B-CBB7866C6121}" type="presParOf" srcId="{F233A101-39BF-4D57-ADF7-111595610BA1}" destId="{105E13D8-26B4-4802-9011-6D02F7554D7C}" srcOrd="6" destOrd="0" presId="urn:microsoft.com/office/officeart/2018/2/layout/IconCircleList"/>
    <dgm:cxn modelId="{AB30989F-A57E-484C-A240-A732F0B099F8}" type="presParOf" srcId="{105E13D8-26B4-4802-9011-6D02F7554D7C}" destId="{660BDFC8-2CE3-49F0-A327-CB29EBB975FA}" srcOrd="0" destOrd="0" presId="urn:microsoft.com/office/officeart/2018/2/layout/IconCircleList"/>
    <dgm:cxn modelId="{1EAE7B29-A72B-2043-8A4D-79C75DC74BF4}" type="presParOf" srcId="{105E13D8-26B4-4802-9011-6D02F7554D7C}" destId="{793647BD-9CCB-4AD3-B14F-7EFAEF20AB8B}" srcOrd="1" destOrd="0" presId="urn:microsoft.com/office/officeart/2018/2/layout/IconCircleList"/>
    <dgm:cxn modelId="{719689FB-E02C-B64C-92B0-4EE6B25A57AA}" type="presParOf" srcId="{105E13D8-26B4-4802-9011-6D02F7554D7C}" destId="{BE3BB2D4-3BAE-4BC0-AA3F-C614ACEAF36C}" srcOrd="2" destOrd="0" presId="urn:microsoft.com/office/officeart/2018/2/layout/IconCircleList"/>
    <dgm:cxn modelId="{262174DD-D6E4-D94C-89B2-51CCFB9C1C46}" type="presParOf" srcId="{105E13D8-26B4-4802-9011-6D02F7554D7C}" destId="{D84437A3-66B5-416A-94CE-09B946BBDA8D}" srcOrd="3" destOrd="0" presId="urn:microsoft.com/office/officeart/2018/2/layout/IconCircleList"/>
    <dgm:cxn modelId="{5E586A79-0ABA-3E4A-8557-E586D84DFEEC}" type="presParOf" srcId="{F233A101-39BF-4D57-ADF7-111595610BA1}" destId="{4866B4AC-0385-4315-B8BE-571FA61257EA}" srcOrd="7" destOrd="0" presId="urn:microsoft.com/office/officeart/2018/2/layout/IconCircleList"/>
    <dgm:cxn modelId="{70B58F38-E02D-5B4E-8846-F9AAC9E42CBD}" type="presParOf" srcId="{F233A101-39BF-4D57-ADF7-111595610BA1}" destId="{3A281500-00BA-4D42-966B-496059433620}" srcOrd="8" destOrd="0" presId="urn:microsoft.com/office/officeart/2018/2/layout/IconCircleList"/>
    <dgm:cxn modelId="{D5233364-0476-404A-B2C2-4A17B7B8C8D0}" type="presParOf" srcId="{3A281500-00BA-4D42-966B-496059433620}" destId="{3EC2A783-CA1D-4E6A-9DC6-5464DFAF8285}" srcOrd="0" destOrd="0" presId="urn:microsoft.com/office/officeart/2018/2/layout/IconCircleList"/>
    <dgm:cxn modelId="{62CEDCCD-1AEE-BA46-8F3A-3BFBA209F855}" type="presParOf" srcId="{3A281500-00BA-4D42-966B-496059433620}" destId="{D3302F5C-0A71-46AF-93D3-D4C8D02E2E92}" srcOrd="1" destOrd="0" presId="urn:microsoft.com/office/officeart/2018/2/layout/IconCircleList"/>
    <dgm:cxn modelId="{AB85DC10-FF99-F545-A11A-15D6B1974536}" type="presParOf" srcId="{3A281500-00BA-4D42-966B-496059433620}" destId="{12605AAC-E08F-450A-8073-0BDCB93F9352}" srcOrd="2" destOrd="0" presId="urn:microsoft.com/office/officeart/2018/2/layout/IconCircleList"/>
    <dgm:cxn modelId="{04A8C2E2-BDC8-0541-9820-81E91BA9522C}" type="presParOf" srcId="{3A281500-00BA-4D42-966B-496059433620}" destId="{38E45F0B-E043-453B-9E63-E1EC0842F19E}" srcOrd="3" destOrd="0" presId="urn:microsoft.com/office/officeart/2018/2/layout/IconCircleList"/>
    <dgm:cxn modelId="{8752B985-6C9E-2A4A-A718-DE929E63ACDE}" type="presParOf" srcId="{F233A101-39BF-4D57-ADF7-111595610BA1}" destId="{29DB5883-6551-41C0-852C-6BFDB52A53CC}" srcOrd="9" destOrd="0" presId="urn:microsoft.com/office/officeart/2018/2/layout/IconCircleList"/>
    <dgm:cxn modelId="{B993AD14-D090-0141-A20E-53533AFF2DCB}" type="presParOf" srcId="{F233A101-39BF-4D57-ADF7-111595610BA1}" destId="{DD7E7A78-83B9-451C-A6BB-439F011D9DCE}" srcOrd="10" destOrd="0" presId="urn:microsoft.com/office/officeart/2018/2/layout/IconCircleList"/>
    <dgm:cxn modelId="{8D7F7C36-174C-DA4E-AB51-0D509AB19E59}" type="presParOf" srcId="{DD7E7A78-83B9-451C-A6BB-439F011D9DCE}" destId="{E70E461B-4864-4363-838D-D230B19ED2DC}" srcOrd="0" destOrd="0" presId="urn:microsoft.com/office/officeart/2018/2/layout/IconCircleList"/>
    <dgm:cxn modelId="{FA81FE47-8D47-DD45-A51F-3AC87D9DAB22}" type="presParOf" srcId="{DD7E7A78-83B9-451C-A6BB-439F011D9DCE}" destId="{FA89E457-F14A-4F66-912A-06FA365B598A}" srcOrd="1" destOrd="0" presId="urn:microsoft.com/office/officeart/2018/2/layout/IconCircleList"/>
    <dgm:cxn modelId="{0AADC732-F04B-B14C-A793-1AFCB7489B14}" type="presParOf" srcId="{DD7E7A78-83B9-451C-A6BB-439F011D9DCE}" destId="{0E847E93-72F0-4861-B53E-BF638F23C87C}" srcOrd="2" destOrd="0" presId="urn:microsoft.com/office/officeart/2018/2/layout/IconCircleList"/>
    <dgm:cxn modelId="{02B369A9-440B-B342-9775-9953900C7E8E}" type="presParOf" srcId="{DD7E7A78-83B9-451C-A6BB-439F011D9DCE}" destId="{DD15E51F-CAA3-44A1-BC95-BDACB1F56DC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6CFF5AC-D1C2-4E49-B73F-E53A2B841FD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619467-6C22-4E3C-A835-494E5CBA02C6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Algoritmo Extreme </a:t>
          </a:r>
          <a:r>
            <a:rPr lang="es-ES_tradnl" dirty="0" err="1"/>
            <a:t>Gradient</a:t>
          </a:r>
          <a:r>
            <a:rPr lang="es-ES_tradnl" dirty="0"/>
            <a:t> </a:t>
          </a:r>
          <a:r>
            <a:rPr lang="es-ES_tradnl" dirty="0" err="1"/>
            <a:t>Boosting</a:t>
          </a:r>
          <a:endParaRPr lang="en-US" dirty="0"/>
        </a:p>
      </dgm:t>
    </dgm:pt>
    <dgm:pt modelId="{D8DE8176-F913-4BEC-A815-B38BF1B54640}" type="parTrans" cxnId="{9D331C71-B420-4B07-B1EA-CA48B41A450B}">
      <dgm:prSet/>
      <dgm:spPr/>
      <dgm:t>
        <a:bodyPr/>
        <a:lstStyle/>
        <a:p>
          <a:endParaRPr lang="en-US"/>
        </a:p>
      </dgm:t>
    </dgm:pt>
    <dgm:pt modelId="{3DF3F086-533E-42CE-B90A-DEE97341797D}" type="sibTrans" cxnId="{9D331C71-B420-4B07-B1EA-CA48B41A450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0941074-0B56-441B-AEB5-A3F4BC82DA1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dirty="0"/>
            <a:t>Librería: </a:t>
          </a:r>
          <a:r>
            <a:rPr lang="es-ES_tradnl" dirty="0" err="1"/>
            <a:t>xgboost</a:t>
          </a:r>
          <a:r>
            <a:rPr lang="es-ES_tradnl" dirty="0"/>
            <a:t> </a:t>
          </a:r>
          <a:endParaRPr lang="en-US" dirty="0"/>
        </a:p>
      </dgm:t>
    </dgm:pt>
    <dgm:pt modelId="{EE6EDC95-1276-425E-A858-C335EAFBE659}" type="parTrans" cxnId="{B76DE182-0332-4609-9D90-B544D79D5A00}">
      <dgm:prSet/>
      <dgm:spPr/>
      <dgm:t>
        <a:bodyPr/>
        <a:lstStyle/>
        <a:p>
          <a:endParaRPr lang="en-US"/>
        </a:p>
      </dgm:t>
    </dgm:pt>
    <dgm:pt modelId="{DD881319-12D8-4B3A-8866-457C2CDFF9EA}" type="sibTrans" cxnId="{B76DE182-0332-4609-9D90-B544D79D5A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8435489-8808-40C7-ABB0-3AFFA6EACD8B}" type="pres">
      <dgm:prSet presAssocID="{F6CFF5AC-D1C2-4E49-B73F-E53A2B841FD7}" presName="root" presStyleCnt="0">
        <dgm:presLayoutVars>
          <dgm:dir/>
          <dgm:resizeHandles val="exact"/>
        </dgm:presLayoutVars>
      </dgm:prSet>
      <dgm:spPr/>
    </dgm:pt>
    <dgm:pt modelId="{E0250F3F-AEE4-4C9F-B718-C1FF6741F2A7}" type="pres">
      <dgm:prSet presAssocID="{F6CFF5AC-D1C2-4E49-B73F-E53A2B841FD7}" presName="container" presStyleCnt="0">
        <dgm:presLayoutVars>
          <dgm:dir/>
          <dgm:resizeHandles val="exact"/>
        </dgm:presLayoutVars>
      </dgm:prSet>
      <dgm:spPr/>
    </dgm:pt>
    <dgm:pt modelId="{2CA4EDA1-1C1D-469A-A0AD-E1D52711FC14}" type="pres">
      <dgm:prSet presAssocID="{12619467-6C22-4E3C-A835-494E5CBA02C6}" presName="compNode" presStyleCnt="0"/>
      <dgm:spPr/>
    </dgm:pt>
    <dgm:pt modelId="{75BFFD9A-1C11-4DDC-8AB8-35FCEF4D170D}" type="pres">
      <dgm:prSet presAssocID="{12619467-6C22-4E3C-A835-494E5CBA02C6}" presName="iconBgRect" presStyleLbl="bgShp" presStyleIdx="0" presStyleCnt="2" custLinFactNeighborX="-13775" custLinFactNeighborY="-10416"/>
      <dgm:spPr/>
    </dgm:pt>
    <dgm:pt modelId="{B60458AE-B872-4270-83B2-E2C2B813FBE9}" type="pres">
      <dgm:prSet presAssocID="{12619467-6C22-4E3C-A835-494E5CBA02C6}" presName="iconRect" presStyleLbl="node1" presStyleIdx="0" presStyleCnt="2" custLinFactNeighborX="-24740" custLinFactNeighborY="-210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verificación"/>
        </a:ext>
      </dgm:extLst>
    </dgm:pt>
    <dgm:pt modelId="{E22CC84A-9A1F-4B3B-AC14-3D8BE639EF78}" type="pres">
      <dgm:prSet presAssocID="{12619467-6C22-4E3C-A835-494E5CBA02C6}" presName="spaceRect" presStyleCnt="0"/>
      <dgm:spPr/>
    </dgm:pt>
    <dgm:pt modelId="{DE5DBD4C-C834-43AF-924D-D9DE576111DD}" type="pres">
      <dgm:prSet presAssocID="{12619467-6C22-4E3C-A835-494E5CBA02C6}" presName="textRect" presStyleLbl="revTx" presStyleIdx="0" presStyleCnt="2" custLinFactNeighborX="-5844" custLinFactNeighborY="-10416">
        <dgm:presLayoutVars>
          <dgm:chMax val="1"/>
          <dgm:chPref val="1"/>
        </dgm:presLayoutVars>
      </dgm:prSet>
      <dgm:spPr/>
    </dgm:pt>
    <dgm:pt modelId="{FA1E6A3F-1910-496C-BC77-03620AB80B05}" type="pres">
      <dgm:prSet presAssocID="{3DF3F086-533E-42CE-B90A-DEE97341797D}" presName="sibTrans" presStyleLbl="sibTrans2D1" presStyleIdx="0" presStyleCnt="0"/>
      <dgm:spPr/>
    </dgm:pt>
    <dgm:pt modelId="{D7DB663A-6E20-4639-B88A-A2670FDAD462}" type="pres">
      <dgm:prSet presAssocID="{70941074-0B56-441B-AEB5-A3F4BC82DA17}" presName="compNode" presStyleCnt="0"/>
      <dgm:spPr/>
    </dgm:pt>
    <dgm:pt modelId="{C40191F3-3728-40AE-9510-1C0246DC93A5}" type="pres">
      <dgm:prSet presAssocID="{70941074-0B56-441B-AEB5-A3F4BC82DA17}" presName="iconBgRect" presStyleLbl="bgShp" presStyleIdx="1" presStyleCnt="2" custLinFactNeighborX="90504" custLinFactNeighborY="-1425"/>
      <dgm:spPr/>
    </dgm:pt>
    <dgm:pt modelId="{72406BB5-F8FB-4008-BF89-5ACE1EC3ED3B}" type="pres">
      <dgm:prSet presAssocID="{70941074-0B56-441B-AEB5-A3F4BC82DA17}" presName="iconRect" presStyleLbl="node1" presStyleIdx="1" presStyleCnt="2" custLinFactX="56049" custLinFactNeighborX="100000" custLinFactNeighborY="-245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A44B5EEF-08BE-497B-B32A-22EF6226FAE7}" type="pres">
      <dgm:prSet presAssocID="{70941074-0B56-441B-AEB5-A3F4BC82DA17}" presName="spaceRect" presStyleCnt="0"/>
      <dgm:spPr/>
    </dgm:pt>
    <dgm:pt modelId="{37AB8178-1208-45AE-A087-DCE5E5D02BE0}" type="pres">
      <dgm:prSet presAssocID="{70941074-0B56-441B-AEB5-A3F4BC82DA17}" presName="textRect" presStyleLbl="revTx" presStyleIdx="1" presStyleCnt="2" custLinFactNeighborX="38396" custLinFactNeighborY="-1425">
        <dgm:presLayoutVars>
          <dgm:chMax val="1"/>
          <dgm:chPref val="1"/>
        </dgm:presLayoutVars>
      </dgm:prSet>
      <dgm:spPr/>
    </dgm:pt>
  </dgm:ptLst>
  <dgm:cxnLst>
    <dgm:cxn modelId="{DF7A6E0B-99D4-6E49-8023-0896D4BFB6C9}" type="presOf" srcId="{70941074-0B56-441B-AEB5-A3F4BC82DA17}" destId="{37AB8178-1208-45AE-A087-DCE5E5D02BE0}" srcOrd="0" destOrd="0" presId="urn:microsoft.com/office/officeart/2018/2/layout/IconCircleList"/>
    <dgm:cxn modelId="{A21C7838-84A0-5C42-A3CC-AA19279A9DE8}" type="presOf" srcId="{12619467-6C22-4E3C-A835-494E5CBA02C6}" destId="{DE5DBD4C-C834-43AF-924D-D9DE576111DD}" srcOrd="0" destOrd="0" presId="urn:microsoft.com/office/officeart/2018/2/layout/IconCircleList"/>
    <dgm:cxn modelId="{9D331C71-B420-4B07-B1EA-CA48B41A450B}" srcId="{F6CFF5AC-D1C2-4E49-B73F-E53A2B841FD7}" destId="{12619467-6C22-4E3C-A835-494E5CBA02C6}" srcOrd="0" destOrd="0" parTransId="{D8DE8176-F913-4BEC-A815-B38BF1B54640}" sibTransId="{3DF3F086-533E-42CE-B90A-DEE97341797D}"/>
    <dgm:cxn modelId="{B76DE182-0332-4609-9D90-B544D79D5A00}" srcId="{F6CFF5AC-D1C2-4E49-B73F-E53A2B841FD7}" destId="{70941074-0B56-441B-AEB5-A3F4BC82DA17}" srcOrd="1" destOrd="0" parTransId="{EE6EDC95-1276-425E-A858-C335EAFBE659}" sibTransId="{DD881319-12D8-4B3A-8866-457C2CDFF9EA}"/>
    <dgm:cxn modelId="{AA9A1F96-F9D9-4841-AE09-DB83BB554F95}" type="presOf" srcId="{F6CFF5AC-D1C2-4E49-B73F-E53A2B841FD7}" destId="{98435489-8808-40C7-ABB0-3AFFA6EACD8B}" srcOrd="0" destOrd="0" presId="urn:microsoft.com/office/officeart/2018/2/layout/IconCircleList"/>
    <dgm:cxn modelId="{B887F7F1-272F-7D49-B0ED-03FD6D7EB5C2}" type="presOf" srcId="{3DF3F086-533E-42CE-B90A-DEE97341797D}" destId="{FA1E6A3F-1910-496C-BC77-03620AB80B05}" srcOrd="0" destOrd="0" presId="urn:microsoft.com/office/officeart/2018/2/layout/IconCircleList"/>
    <dgm:cxn modelId="{FB70105F-7079-0F41-847B-BFC3BB5F47DC}" type="presParOf" srcId="{98435489-8808-40C7-ABB0-3AFFA6EACD8B}" destId="{E0250F3F-AEE4-4C9F-B718-C1FF6741F2A7}" srcOrd="0" destOrd="0" presId="urn:microsoft.com/office/officeart/2018/2/layout/IconCircleList"/>
    <dgm:cxn modelId="{3F0732FF-29D0-A647-88CC-166957D66F54}" type="presParOf" srcId="{E0250F3F-AEE4-4C9F-B718-C1FF6741F2A7}" destId="{2CA4EDA1-1C1D-469A-A0AD-E1D52711FC14}" srcOrd="0" destOrd="0" presId="urn:microsoft.com/office/officeart/2018/2/layout/IconCircleList"/>
    <dgm:cxn modelId="{260B4134-8328-4647-BEF6-9E25A00C7BB6}" type="presParOf" srcId="{2CA4EDA1-1C1D-469A-A0AD-E1D52711FC14}" destId="{75BFFD9A-1C11-4DDC-8AB8-35FCEF4D170D}" srcOrd="0" destOrd="0" presId="urn:microsoft.com/office/officeart/2018/2/layout/IconCircleList"/>
    <dgm:cxn modelId="{5CAE38C3-0F49-CC49-9A3D-7E80D8AAD013}" type="presParOf" srcId="{2CA4EDA1-1C1D-469A-A0AD-E1D52711FC14}" destId="{B60458AE-B872-4270-83B2-E2C2B813FBE9}" srcOrd="1" destOrd="0" presId="urn:microsoft.com/office/officeart/2018/2/layout/IconCircleList"/>
    <dgm:cxn modelId="{85AF9774-9B14-EA40-9622-A968E8242C04}" type="presParOf" srcId="{2CA4EDA1-1C1D-469A-A0AD-E1D52711FC14}" destId="{E22CC84A-9A1F-4B3B-AC14-3D8BE639EF78}" srcOrd="2" destOrd="0" presId="urn:microsoft.com/office/officeart/2018/2/layout/IconCircleList"/>
    <dgm:cxn modelId="{C38F60E3-FCB4-2D43-8FD2-E9FB54BE9A9A}" type="presParOf" srcId="{2CA4EDA1-1C1D-469A-A0AD-E1D52711FC14}" destId="{DE5DBD4C-C834-43AF-924D-D9DE576111DD}" srcOrd="3" destOrd="0" presId="urn:microsoft.com/office/officeart/2018/2/layout/IconCircleList"/>
    <dgm:cxn modelId="{B53FA73A-124D-434E-9BCF-5BEE56BAB6A2}" type="presParOf" srcId="{E0250F3F-AEE4-4C9F-B718-C1FF6741F2A7}" destId="{FA1E6A3F-1910-496C-BC77-03620AB80B05}" srcOrd="1" destOrd="0" presId="urn:microsoft.com/office/officeart/2018/2/layout/IconCircleList"/>
    <dgm:cxn modelId="{75763EA8-AE46-6E42-9911-63127A787DBC}" type="presParOf" srcId="{E0250F3F-AEE4-4C9F-B718-C1FF6741F2A7}" destId="{D7DB663A-6E20-4639-B88A-A2670FDAD462}" srcOrd="2" destOrd="0" presId="urn:microsoft.com/office/officeart/2018/2/layout/IconCircleList"/>
    <dgm:cxn modelId="{2C089BDE-D0F0-AF48-B1D3-5184349E51EC}" type="presParOf" srcId="{D7DB663A-6E20-4639-B88A-A2670FDAD462}" destId="{C40191F3-3728-40AE-9510-1C0246DC93A5}" srcOrd="0" destOrd="0" presId="urn:microsoft.com/office/officeart/2018/2/layout/IconCircleList"/>
    <dgm:cxn modelId="{54DEC16A-FB85-E34D-B09C-7EF84AB02A1F}" type="presParOf" srcId="{D7DB663A-6E20-4639-B88A-A2670FDAD462}" destId="{72406BB5-F8FB-4008-BF89-5ACE1EC3ED3B}" srcOrd="1" destOrd="0" presId="urn:microsoft.com/office/officeart/2018/2/layout/IconCircleList"/>
    <dgm:cxn modelId="{99066D7B-214A-9246-A94C-5F7BF0FA3C8D}" type="presParOf" srcId="{D7DB663A-6E20-4639-B88A-A2670FDAD462}" destId="{A44B5EEF-08BE-497B-B32A-22EF6226FAE7}" srcOrd="2" destOrd="0" presId="urn:microsoft.com/office/officeart/2018/2/layout/IconCircleList"/>
    <dgm:cxn modelId="{6305F01B-59DB-0C42-8685-CAE6D383DC4F}" type="presParOf" srcId="{D7DB663A-6E20-4639-B88A-A2670FDAD462}" destId="{37AB8178-1208-45AE-A087-DCE5E5D02BE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2384FAF-B94C-314F-884E-B1E992B6C9B5}" type="doc">
      <dgm:prSet loTypeId="urn:microsoft.com/office/officeart/2008/layout/LinedLis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38080A3-CA7A-A94A-BE50-0411287C400D}">
      <dgm:prSet/>
      <dgm:spPr/>
      <dgm:t>
        <a:bodyPr/>
        <a:lstStyle/>
        <a:p>
          <a:r>
            <a:rPr lang="es-ES_tradnl" dirty="0"/>
            <a:t>T</a:t>
          </a:r>
          <a:r>
            <a:rPr lang="es-ES" dirty="0"/>
            <a:t>amaño del </a:t>
          </a:r>
          <a:r>
            <a:rPr lang="es-ES" i="1" dirty="0" err="1"/>
            <a:t>batch</a:t>
          </a:r>
          <a:r>
            <a:rPr lang="es-ES" dirty="0"/>
            <a:t> y número de </a:t>
          </a:r>
          <a:r>
            <a:rPr lang="es-ES" i="1" dirty="0" err="1"/>
            <a:t>epochs</a:t>
          </a:r>
          <a:r>
            <a:rPr lang="es-ES" dirty="0"/>
            <a:t> </a:t>
          </a:r>
        </a:p>
      </dgm:t>
    </dgm:pt>
    <dgm:pt modelId="{0B655C00-7EF6-B343-9E13-7A34C503AA9A}" type="parTrans" cxnId="{1B9B5A0A-4D40-BB48-9CCF-996A1A2C5E90}">
      <dgm:prSet/>
      <dgm:spPr/>
      <dgm:t>
        <a:bodyPr/>
        <a:lstStyle/>
        <a:p>
          <a:endParaRPr lang="es-ES"/>
        </a:p>
      </dgm:t>
    </dgm:pt>
    <dgm:pt modelId="{54002742-33F6-4343-A9A7-F53DDEC535B6}" type="sibTrans" cxnId="{1B9B5A0A-4D40-BB48-9CCF-996A1A2C5E90}">
      <dgm:prSet/>
      <dgm:spPr/>
      <dgm:t>
        <a:bodyPr/>
        <a:lstStyle/>
        <a:p>
          <a:endParaRPr lang="es-ES"/>
        </a:p>
      </dgm:t>
    </dgm:pt>
    <dgm:pt modelId="{D9618322-33F7-8445-B57D-39DDEA5C6DE0}">
      <dgm:prSet/>
      <dgm:spPr/>
      <dgm:t>
        <a:bodyPr/>
        <a:lstStyle/>
        <a:p>
          <a:r>
            <a:rPr lang="es-ES"/>
            <a:t>Algoritmos de optimización </a:t>
          </a:r>
        </a:p>
      </dgm:t>
    </dgm:pt>
    <dgm:pt modelId="{E415AF70-ABBA-9F41-9246-0331089509FB}" type="parTrans" cxnId="{23A44AE7-3FF6-5444-93D0-125792009B4A}">
      <dgm:prSet/>
      <dgm:spPr/>
      <dgm:t>
        <a:bodyPr/>
        <a:lstStyle/>
        <a:p>
          <a:endParaRPr lang="es-ES"/>
        </a:p>
      </dgm:t>
    </dgm:pt>
    <dgm:pt modelId="{A4DDB5BD-94AC-B943-B7C5-933CDDF9497C}" type="sibTrans" cxnId="{23A44AE7-3FF6-5444-93D0-125792009B4A}">
      <dgm:prSet/>
      <dgm:spPr/>
      <dgm:t>
        <a:bodyPr/>
        <a:lstStyle/>
        <a:p>
          <a:endParaRPr lang="es-ES"/>
        </a:p>
      </dgm:t>
    </dgm:pt>
    <dgm:pt modelId="{FFD8D80A-5052-6844-8168-28A490D30CD2}">
      <dgm:prSet/>
      <dgm:spPr/>
      <dgm:t>
        <a:bodyPr/>
        <a:lstStyle/>
        <a:p>
          <a:r>
            <a:rPr lang="es-ES" dirty="0"/>
            <a:t>Índice de aprendizaje e impulso </a:t>
          </a:r>
        </a:p>
      </dgm:t>
    </dgm:pt>
    <dgm:pt modelId="{479684CD-21B9-304F-9664-66CBF1FDF377}" type="parTrans" cxnId="{61D74E04-D2E2-EE4E-8429-05D9708687F1}">
      <dgm:prSet/>
      <dgm:spPr/>
      <dgm:t>
        <a:bodyPr/>
        <a:lstStyle/>
        <a:p>
          <a:endParaRPr lang="es-ES"/>
        </a:p>
      </dgm:t>
    </dgm:pt>
    <dgm:pt modelId="{9729D7AF-903B-EB4B-A4EC-479D43A4E1EC}" type="sibTrans" cxnId="{61D74E04-D2E2-EE4E-8429-05D9708687F1}">
      <dgm:prSet/>
      <dgm:spPr/>
      <dgm:t>
        <a:bodyPr/>
        <a:lstStyle/>
        <a:p>
          <a:endParaRPr lang="es-ES"/>
        </a:p>
      </dgm:t>
    </dgm:pt>
    <dgm:pt modelId="{563DC782-DFF5-A349-84C8-AB6B34215FC4}">
      <dgm:prSet/>
      <dgm:spPr/>
      <dgm:t>
        <a:bodyPr/>
        <a:lstStyle/>
        <a:p>
          <a:r>
            <a:rPr lang="es-ES" dirty="0"/>
            <a:t>Inicialización del peso de la red </a:t>
          </a:r>
        </a:p>
      </dgm:t>
    </dgm:pt>
    <dgm:pt modelId="{4212CFFD-C232-E340-AC6D-D39CFD8C5F75}" type="parTrans" cxnId="{CF10E037-8F16-D640-945A-AB5D1901668F}">
      <dgm:prSet/>
      <dgm:spPr/>
      <dgm:t>
        <a:bodyPr/>
        <a:lstStyle/>
        <a:p>
          <a:endParaRPr lang="es-ES"/>
        </a:p>
      </dgm:t>
    </dgm:pt>
    <dgm:pt modelId="{DA73D60B-3645-5947-94D1-78F342AB6762}" type="sibTrans" cxnId="{CF10E037-8F16-D640-945A-AB5D1901668F}">
      <dgm:prSet/>
      <dgm:spPr/>
      <dgm:t>
        <a:bodyPr/>
        <a:lstStyle/>
        <a:p>
          <a:endParaRPr lang="es-ES"/>
        </a:p>
      </dgm:t>
    </dgm:pt>
    <dgm:pt modelId="{53D22EA2-7D64-F840-9744-40B225B1E796}">
      <dgm:prSet/>
      <dgm:spPr/>
      <dgm:t>
        <a:bodyPr/>
        <a:lstStyle/>
        <a:p>
          <a:r>
            <a:rPr lang="es-ES" dirty="0"/>
            <a:t>Función de activación neuronal </a:t>
          </a:r>
        </a:p>
      </dgm:t>
    </dgm:pt>
    <dgm:pt modelId="{533C9EB2-AF5F-BE4B-8DC0-3CC316C7C0DE}" type="parTrans" cxnId="{FB04BB0F-2B3C-A543-B0F0-2A212789B665}">
      <dgm:prSet/>
      <dgm:spPr/>
      <dgm:t>
        <a:bodyPr/>
        <a:lstStyle/>
        <a:p>
          <a:endParaRPr lang="es-ES"/>
        </a:p>
      </dgm:t>
    </dgm:pt>
    <dgm:pt modelId="{186B557D-9209-9F4B-BE68-2C20553F1EC1}" type="sibTrans" cxnId="{FB04BB0F-2B3C-A543-B0F0-2A212789B665}">
      <dgm:prSet/>
      <dgm:spPr/>
      <dgm:t>
        <a:bodyPr/>
        <a:lstStyle/>
        <a:p>
          <a:endParaRPr lang="es-ES"/>
        </a:p>
      </dgm:t>
    </dgm:pt>
    <dgm:pt modelId="{57B45AE8-069F-4B4B-A632-BEDBC5D7B5D6}">
      <dgm:prSet/>
      <dgm:spPr/>
      <dgm:t>
        <a:bodyPr/>
        <a:lstStyle/>
        <a:p>
          <a:r>
            <a:rPr lang="es-ES" dirty="0"/>
            <a:t>Regulación del </a:t>
          </a:r>
          <a:r>
            <a:rPr lang="es-ES" i="1" dirty="0" err="1"/>
            <a:t>dropout</a:t>
          </a:r>
          <a:r>
            <a:rPr lang="es-ES" dirty="0"/>
            <a:t> </a:t>
          </a:r>
        </a:p>
      </dgm:t>
    </dgm:pt>
    <dgm:pt modelId="{4718FA25-F2A1-F046-8179-7C1EBABEAE9E}" type="parTrans" cxnId="{658466BE-3CDC-7746-B311-3BAF84EDF09F}">
      <dgm:prSet/>
      <dgm:spPr/>
      <dgm:t>
        <a:bodyPr/>
        <a:lstStyle/>
        <a:p>
          <a:endParaRPr lang="es-ES"/>
        </a:p>
      </dgm:t>
    </dgm:pt>
    <dgm:pt modelId="{E7F00C29-5710-CD4F-B9EB-D8A4F849560E}" type="sibTrans" cxnId="{658466BE-3CDC-7746-B311-3BAF84EDF09F}">
      <dgm:prSet/>
      <dgm:spPr/>
      <dgm:t>
        <a:bodyPr/>
        <a:lstStyle/>
        <a:p>
          <a:endParaRPr lang="es-ES"/>
        </a:p>
      </dgm:t>
    </dgm:pt>
    <dgm:pt modelId="{A09A6D22-E4FA-F445-BC7D-EBFAEF9A3C71}">
      <dgm:prSet/>
      <dgm:spPr/>
      <dgm:t>
        <a:bodyPr/>
        <a:lstStyle/>
        <a:p>
          <a:r>
            <a:rPr lang="es-ES" dirty="0"/>
            <a:t>Número de neuronas</a:t>
          </a:r>
        </a:p>
      </dgm:t>
    </dgm:pt>
    <dgm:pt modelId="{0E013559-A29C-1A46-A4E0-3D97811AFA4A}" type="parTrans" cxnId="{BBFC8D86-465D-2B41-B686-EEFBC36AD1CF}">
      <dgm:prSet/>
      <dgm:spPr/>
      <dgm:t>
        <a:bodyPr/>
        <a:lstStyle/>
        <a:p>
          <a:endParaRPr lang="es-ES"/>
        </a:p>
      </dgm:t>
    </dgm:pt>
    <dgm:pt modelId="{15CED711-9545-E341-ACFD-B55BD901E40C}" type="sibTrans" cxnId="{BBFC8D86-465D-2B41-B686-EEFBC36AD1CF}">
      <dgm:prSet/>
      <dgm:spPr/>
      <dgm:t>
        <a:bodyPr/>
        <a:lstStyle/>
        <a:p>
          <a:endParaRPr lang="es-ES"/>
        </a:p>
      </dgm:t>
    </dgm:pt>
    <dgm:pt modelId="{A914B242-4782-664E-A760-08440B4F6B37}" type="pres">
      <dgm:prSet presAssocID="{32384FAF-B94C-314F-884E-B1E992B6C9B5}" presName="vert0" presStyleCnt="0">
        <dgm:presLayoutVars>
          <dgm:dir/>
          <dgm:animOne val="branch"/>
          <dgm:animLvl val="lvl"/>
        </dgm:presLayoutVars>
      </dgm:prSet>
      <dgm:spPr/>
    </dgm:pt>
    <dgm:pt modelId="{79A81ABB-BA35-184B-AD05-05EA6E4B0956}" type="pres">
      <dgm:prSet presAssocID="{D38080A3-CA7A-A94A-BE50-0411287C400D}" presName="thickLine" presStyleLbl="alignNode1" presStyleIdx="0" presStyleCnt="7"/>
      <dgm:spPr/>
    </dgm:pt>
    <dgm:pt modelId="{DC0D9DD8-5CCC-8E48-A8E8-3D8280B1061E}" type="pres">
      <dgm:prSet presAssocID="{D38080A3-CA7A-A94A-BE50-0411287C400D}" presName="horz1" presStyleCnt="0"/>
      <dgm:spPr/>
    </dgm:pt>
    <dgm:pt modelId="{44CD9CC0-FD95-8544-A64A-2A12913047DC}" type="pres">
      <dgm:prSet presAssocID="{D38080A3-CA7A-A94A-BE50-0411287C400D}" presName="tx1" presStyleLbl="revTx" presStyleIdx="0" presStyleCnt="7"/>
      <dgm:spPr/>
    </dgm:pt>
    <dgm:pt modelId="{BB1A42B5-12FC-9D43-8757-8D8F16B11A52}" type="pres">
      <dgm:prSet presAssocID="{D38080A3-CA7A-A94A-BE50-0411287C400D}" presName="vert1" presStyleCnt="0"/>
      <dgm:spPr/>
    </dgm:pt>
    <dgm:pt modelId="{96446E2C-9A88-CB43-A7E6-8F2BA1874522}" type="pres">
      <dgm:prSet presAssocID="{D9618322-33F7-8445-B57D-39DDEA5C6DE0}" presName="thickLine" presStyleLbl="alignNode1" presStyleIdx="1" presStyleCnt="7"/>
      <dgm:spPr/>
    </dgm:pt>
    <dgm:pt modelId="{EBC28AFE-5405-D445-B0D3-7AE6887A51ED}" type="pres">
      <dgm:prSet presAssocID="{D9618322-33F7-8445-B57D-39DDEA5C6DE0}" presName="horz1" presStyleCnt="0"/>
      <dgm:spPr/>
    </dgm:pt>
    <dgm:pt modelId="{73780C8E-18D6-3D40-A6AD-84A361C418C3}" type="pres">
      <dgm:prSet presAssocID="{D9618322-33F7-8445-B57D-39DDEA5C6DE0}" presName="tx1" presStyleLbl="revTx" presStyleIdx="1" presStyleCnt="7"/>
      <dgm:spPr/>
    </dgm:pt>
    <dgm:pt modelId="{A791A251-1B42-8448-873E-3E7DD3C39995}" type="pres">
      <dgm:prSet presAssocID="{D9618322-33F7-8445-B57D-39DDEA5C6DE0}" presName="vert1" presStyleCnt="0"/>
      <dgm:spPr/>
    </dgm:pt>
    <dgm:pt modelId="{DBEAA3D8-DF67-A048-BAE6-2A74C80ADDCE}" type="pres">
      <dgm:prSet presAssocID="{FFD8D80A-5052-6844-8168-28A490D30CD2}" presName="thickLine" presStyleLbl="alignNode1" presStyleIdx="2" presStyleCnt="7"/>
      <dgm:spPr/>
    </dgm:pt>
    <dgm:pt modelId="{58D2AF2B-951E-6346-BABE-7A8B281EE7A0}" type="pres">
      <dgm:prSet presAssocID="{FFD8D80A-5052-6844-8168-28A490D30CD2}" presName="horz1" presStyleCnt="0"/>
      <dgm:spPr/>
    </dgm:pt>
    <dgm:pt modelId="{28A86E58-0AB7-454B-A419-20FDCFCC3201}" type="pres">
      <dgm:prSet presAssocID="{FFD8D80A-5052-6844-8168-28A490D30CD2}" presName="tx1" presStyleLbl="revTx" presStyleIdx="2" presStyleCnt="7"/>
      <dgm:spPr/>
    </dgm:pt>
    <dgm:pt modelId="{39BEC3DD-AA52-204A-97E3-A339250D2544}" type="pres">
      <dgm:prSet presAssocID="{FFD8D80A-5052-6844-8168-28A490D30CD2}" presName="vert1" presStyleCnt="0"/>
      <dgm:spPr/>
    </dgm:pt>
    <dgm:pt modelId="{D26B5046-1C5D-1445-92CD-6893163133E1}" type="pres">
      <dgm:prSet presAssocID="{563DC782-DFF5-A349-84C8-AB6B34215FC4}" presName="thickLine" presStyleLbl="alignNode1" presStyleIdx="3" presStyleCnt="7"/>
      <dgm:spPr/>
    </dgm:pt>
    <dgm:pt modelId="{92396758-8A54-A145-90EB-89C561432825}" type="pres">
      <dgm:prSet presAssocID="{563DC782-DFF5-A349-84C8-AB6B34215FC4}" presName="horz1" presStyleCnt="0"/>
      <dgm:spPr/>
    </dgm:pt>
    <dgm:pt modelId="{9DA4371F-DD9C-6E4B-B223-3D4E7B621E8E}" type="pres">
      <dgm:prSet presAssocID="{563DC782-DFF5-A349-84C8-AB6B34215FC4}" presName="tx1" presStyleLbl="revTx" presStyleIdx="3" presStyleCnt="7"/>
      <dgm:spPr/>
    </dgm:pt>
    <dgm:pt modelId="{9C6721A7-2640-D346-92FA-250514BCEE5F}" type="pres">
      <dgm:prSet presAssocID="{563DC782-DFF5-A349-84C8-AB6B34215FC4}" presName="vert1" presStyleCnt="0"/>
      <dgm:spPr/>
    </dgm:pt>
    <dgm:pt modelId="{BA5029FD-DCDC-6E4D-A87C-77392F3E3F1B}" type="pres">
      <dgm:prSet presAssocID="{53D22EA2-7D64-F840-9744-40B225B1E796}" presName="thickLine" presStyleLbl="alignNode1" presStyleIdx="4" presStyleCnt="7"/>
      <dgm:spPr/>
    </dgm:pt>
    <dgm:pt modelId="{22C55983-F07C-D248-84C6-F1BD181B3FFD}" type="pres">
      <dgm:prSet presAssocID="{53D22EA2-7D64-F840-9744-40B225B1E796}" presName="horz1" presStyleCnt="0"/>
      <dgm:spPr/>
    </dgm:pt>
    <dgm:pt modelId="{038F34B2-939F-884D-88DF-A66AEA910A64}" type="pres">
      <dgm:prSet presAssocID="{53D22EA2-7D64-F840-9744-40B225B1E796}" presName="tx1" presStyleLbl="revTx" presStyleIdx="4" presStyleCnt="7"/>
      <dgm:spPr/>
    </dgm:pt>
    <dgm:pt modelId="{8EA19339-F3AA-E441-A5FB-14A4AF21D70E}" type="pres">
      <dgm:prSet presAssocID="{53D22EA2-7D64-F840-9744-40B225B1E796}" presName="vert1" presStyleCnt="0"/>
      <dgm:spPr/>
    </dgm:pt>
    <dgm:pt modelId="{DC18504A-2638-644A-8A52-ACA5A9DC727F}" type="pres">
      <dgm:prSet presAssocID="{57B45AE8-069F-4B4B-A632-BEDBC5D7B5D6}" presName="thickLine" presStyleLbl="alignNode1" presStyleIdx="5" presStyleCnt="7"/>
      <dgm:spPr/>
    </dgm:pt>
    <dgm:pt modelId="{1A575400-0942-5C42-984D-4C8F8619ED66}" type="pres">
      <dgm:prSet presAssocID="{57B45AE8-069F-4B4B-A632-BEDBC5D7B5D6}" presName="horz1" presStyleCnt="0"/>
      <dgm:spPr/>
    </dgm:pt>
    <dgm:pt modelId="{34A83516-AF88-F840-AF3B-DA85793AEDFC}" type="pres">
      <dgm:prSet presAssocID="{57B45AE8-069F-4B4B-A632-BEDBC5D7B5D6}" presName="tx1" presStyleLbl="revTx" presStyleIdx="5" presStyleCnt="7"/>
      <dgm:spPr/>
    </dgm:pt>
    <dgm:pt modelId="{20690969-A208-BE41-A890-DCE03861D460}" type="pres">
      <dgm:prSet presAssocID="{57B45AE8-069F-4B4B-A632-BEDBC5D7B5D6}" presName="vert1" presStyleCnt="0"/>
      <dgm:spPr/>
    </dgm:pt>
    <dgm:pt modelId="{691E8B20-AFDA-F44F-A78A-B94E8A574136}" type="pres">
      <dgm:prSet presAssocID="{A09A6D22-E4FA-F445-BC7D-EBFAEF9A3C71}" presName="thickLine" presStyleLbl="alignNode1" presStyleIdx="6" presStyleCnt="7"/>
      <dgm:spPr/>
    </dgm:pt>
    <dgm:pt modelId="{C74C4182-46D7-6241-8EA4-19AE9C6FAC15}" type="pres">
      <dgm:prSet presAssocID="{A09A6D22-E4FA-F445-BC7D-EBFAEF9A3C71}" presName="horz1" presStyleCnt="0"/>
      <dgm:spPr/>
    </dgm:pt>
    <dgm:pt modelId="{1506EDFA-A98E-9846-89F0-883C1F177705}" type="pres">
      <dgm:prSet presAssocID="{A09A6D22-E4FA-F445-BC7D-EBFAEF9A3C71}" presName="tx1" presStyleLbl="revTx" presStyleIdx="6" presStyleCnt="7"/>
      <dgm:spPr/>
    </dgm:pt>
    <dgm:pt modelId="{ABB12685-AC7F-DE42-AE0F-2BBF136824D6}" type="pres">
      <dgm:prSet presAssocID="{A09A6D22-E4FA-F445-BC7D-EBFAEF9A3C71}" presName="vert1" presStyleCnt="0"/>
      <dgm:spPr/>
    </dgm:pt>
  </dgm:ptLst>
  <dgm:cxnLst>
    <dgm:cxn modelId="{61D74E04-D2E2-EE4E-8429-05D9708687F1}" srcId="{32384FAF-B94C-314F-884E-B1E992B6C9B5}" destId="{FFD8D80A-5052-6844-8168-28A490D30CD2}" srcOrd="2" destOrd="0" parTransId="{479684CD-21B9-304F-9664-66CBF1FDF377}" sibTransId="{9729D7AF-903B-EB4B-A4EC-479D43A4E1EC}"/>
    <dgm:cxn modelId="{B9F2E608-F9AA-EC46-A4C2-DD96AEAE945D}" type="presOf" srcId="{D9618322-33F7-8445-B57D-39DDEA5C6DE0}" destId="{73780C8E-18D6-3D40-A6AD-84A361C418C3}" srcOrd="0" destOrd="0" presId="urn:microsoft.com/office/officeart/2008/layout/LinedList"/>
    <dgm:cxn modelId="{1B9B5A0A-4D40-BB48-9CCF-996A1A2C5E90}" srcId="{32384FAF-B94C-314F-884E-B1E992B6C9B5}" destId="{D38080A3-CA7A-A94A-BE50-0411287C400D}" srcOrd="0" destOrd="0" parTransId="{0B655C00-7EF6-B343-9E13-7A34C503AA9A}" sibTransId="{54002742-33F6-4343-A9A7-F53DDEC535B6}"/>
    <dgm:cxn modelId="{FB04BB0F-2B3C-A543-B0F0-2A212789B665}" srcId="{32384FAF-B94C-314F-884E-B1E992B6C9B5}" destId="{53D22EA2-7D64-F840-9744-40B225B1E796}" srcOrd="4" destOrd="0" parTransId="{533C9EB2-AF5F-BE4B-8DC0-3CC316C7C0DE}" sibTransId="{186B557D-9209-9F4B-BE68-2C20553F1EC1}"/>
    <dgm:cxn modelId="{CF10E037-8F16-D640-945A-AB5D1901668F}" srcId="{32384FAF-B94C-314F-884E-B1E992B6C9B5}" destId="{563DC782-DFF5-A349-84C8-AB6B34215FC4}" srcOrd="3" destOrd="0" parTransId="{4212CFFD-C232-E340-AC6D-D39CFD8C5F75}" sibTransId="{DA73D60B-3645-5947-94D1-78F342AB6762}"/>
    <dgm:cxn modelId="{CD7A923D-75CC-044F-911A-1E805F34A4F8}" type="presOf" srcId="{A09A6D22-E4FA-F445-BC7D-EBFAEF9A3C71}" destId="{1506EDFA-A98E-9846-89F0-883C1F177705}" srcOrd="0" destOrd="0" presId="urn:microsoft.com/office/officeart/2008/layout/LinedList"/>
    <dgm:cxn modelId="{B0B52D7B-6E4A-B74F-8E1C-EBAC6637E0CD}" type="presOf" srcId="{57B45AE8-069F-4B4B-A632-BEDBC5D7B5D6}" destId="{34A83516-AF88-F840-AF3B-DA85793AEDFC}" srcOrd="0" destOrd="0" presId="urn:microsoft.com/office/officeart/2008/layout/LinedList"/>
    <dgm:cxn modelId="{4CE7F67B-F486-6346-B04F-6727939AD0B6}" type="presOf" srcId="{53D22EA2-7D64-F840-9744-40B225B1E796}" destId="{038F34B2-939F-884D-88DF-A66AEA910A64}" srcOrd="0" destOrd="0" presId="urn:microsoft.com/office/officeart/2008/layout/LinedList"/>
    <dgm:cxn modelId="{BBFC8D86-465D-2B41-B686-EEFBC36AD1CF}" srcId="{32384FAF-B94C-314F-884E-B1E992B6C9B5}" destId="{A09A6D22-E4FA-F445-BC7D-EBFAEF9A3C71}" srcOrd="6" destOrd="0" parTransId="{0E013559-A29C-1A46-A4E0-3D97811AFA4A}" sibTransId="{15CED711-9545-E341-ACFD-B55BD901E40C}"/>
    <dgm:cxn modelId="{EFB4FD9F-DD03-A840-917C-FDD684E299E0}" type="presOf" srcId="{32384FAF-B94C-314F-884E-B1E992B6C9B5}" destId="{A914B242-4782-664E-A760-08440B4F6B37}" srcOrd="0" destOrd="0" presId="urn:microsoft.com/office/officeart/2008/layout/LinedList"/>
    <dgm:cxn modelId="{658466BE-3CDC-7746-B311-3BAF84EDF09F}" srcId="{32384FAF-B94C-314F-884E-B1E992B6C9B5}" destId="{57B45AE8-069F-4B4B-A632-BEDBC5D7B5D6}" srcOrd="5" destOrd="0" parTransId="{4718FA25-F2A1-F046-8179-7C1EBABEAE9E}" sibTransId="{E7F00C29-5710-CD4F-B9EB-D8A4F849560E}"/>
    <dgm:cxn modelId="{BA115CD7-E97C-1740-BA48-7576BDE4AF49}" type="presOf" srcId="{563DC782-DFF5-A349-84C8-AB6B34215FC4}" destId="{9DA4371F-DD9C-6E4B-B223-3D4E7B621E8E}" srcOrd="0" destOrd="0" presId="urn:microsoft.com/office/officeart/2008/layout/LinedList"/>
    <dgm:cxn modelId="{23A44AE7-3FF6-5444-93D0-125792009B4A}" srcId="{32384FAF-B94C-314F-884E-B1E992B6C9B5}" destId="{D9618322-33F7-8445-B57D-39DDEA5C6DE0}" srcOrd="1" destOrd="0" parTransId="{E415AF70-ABBA-9F41-9246-0331089509FB}" sibTransId="{A4DDB5BD-94AC-B943-B7C5-933CDDF9497C}"/>
    <dgm:cxn modelId="{484CE9F3-5635-284F-A18E-F367B8E32D94}" type="presOf" srcId="{FFD8D80A-5052-6844-8168-28A490D30CD2}" destId="{28A86E58-0AB7-454B-A419-20FDCFCC3201}" srcOrd="0" destOrd="0" presId="urn:microsoft.com/office/officeart/2008/layout/LinedList"/>
    <dgm:cxn modelId="{C052C8F4-C388-8A46-8BDF-F0EEBFC95910}" type="presOf" srcId="{D38080A3-CA7A-A94A-BE50-0411287C400D}" destId="{44CD9CC0-FD95-8544-A64A-2A12913047DC}" srcOrd="0" destOrd="0" presId="urn:microsoft.com/office/officeart/2008/layout/LinedList"/>
    <dgm:cxn modelId="{55211FF6-A96F-C346-9FE5-0C41081BB041}" type="presParOf" srcId="{A914B242-4782-664E-A760-08440B4F6B37}" destId="{79A81ABB-BA35-184B-AD05-05EA6E4B0956}" srcOrd="0" destOrd="0" presId="urn:microsoft.com/office/officeart/2008/layout/LinedList"/>
    <dgm:cxn modelId="{DDCE66E5-59D0-AE48-806F-B271E4E21492}" type="presParOf" srcId="{A914B242-4782-664E-A760-08440B4F6B37}" destId="{DC0D9DD8-5CCC-8E48-A8E8-3D8280B1061E}" srcOrd="1" destOrd="0" presId="urn:microsoft.com/office/officeart/2008/layout/LinedList"/>
    <dgm:cxn modelId="{36200CFE-7942-E048-AF9B-EC6AB6CE207C}" type="presParOf" srcId="{DC0D9DD8-5CCC-8E48-A8E8-3D8280B1061E}" destId="{44CD9CC0-FD95-8544-A64A-2A12913047DC}" srcOrd="0" destOrd="0" presId="urn:microsoft.com/office/officeart/2008/layout/LinedList"/>
    <dgm:cxn modelId="{9EA3AA82-B85A-C247-8D75-873B7254E6FC}" type="presParOf" srcId="{DC0D9DD8-5CCC-8E48-A8E8-3D8280B1061E}" destId="{BB1A42B5-12FC-9D43-8757-8D8F16B11A52}" srcOrd="1" destOrd="0" presId="urn:microsoft.com/office/officeart/2008/layout/LinedList"/>
    <dgm:cxn modelId="{510413A3-9ED4-FB4E-98FA-3D84451B9E50}" type="presParOf" srcId="{A914B242-4782-664E-A760-08440B4F6B37}" destId="{96446E2C-9A88-CB43-A7E6-8F2BA1874522}" srcOrd="2" destOrd="0" presId="urn:microsoft.com/office/officeart/2008/layout/LinedList"/>
    <dgm:cxn modelId="{4DD85EB7-B0C1-7C40-980B-716D783378E1}" type="presParOf" srcId="{A914B242-4782-664E-A760-08440B4F6B37}" destId="{EBC28AFE-5405-D445-B0D3-7AE6887A51ED}" srcOrd="3" destOrd="0" presId="urn:microsoft.com/office/officeart/2008/layout/LinedList"/>
    <dgm:cxn modelId="{19D7D1B7-2FE9-9F4D-8C28-0AC6F9B5D324}" type="presParOf" srcId="{EBC28AFE-5405-D445-B0D3-7AE6887A51ED}" destId="{73780C8E-18D6-3D40-A6AD-84A361C418C3}" srcOrd="0" destOrd="0" presId="urn:microsoft.com/office/officeart/2008/layout/LinedList"/>
    <dgm:cxn modelId="{ACBC71C8-939A-994E-9EE2-12A7747414E4}" type="presParOf" srcId="{EBC28AFE-5405-D445-B0D3-7AE6887A51ED}" destId="{A791A251-1B42-8448-873E-3E7DD3C39995}" srcOrd="1" destOrd="0" presId="urn:microsoft.com/office/officeart/2008/layout/LinedList"/>
    <dgm:cxn modelId="{C4D12CD8-4F00-5D4E-825C-8FAB0759F006}" type="presParOf" srcId="{A914B242-4782-664E-A760-08440B4F6B37}" destId="{DBEAA3D8-DF67-A048-BAE6-2A74C80ADDCE}" srcOrd="4" destOrd="0" presId="urn:microsoft.com/office/officeart/2008/layout/LinedList"/>
    <dgm:cxn modelId="{B0236030-D71F-7C41-9E56-444890621036}" type="presParOf" srcId="{A914B242-4782-664E-A760-08440B4F6B37}" destId="{58D2AF2B-951E-6346-BABE-7A8B281EE7A0}" srcOrd="5" destOrd="0" presId="urn:microsoft.com/office/officeart/2008/layout/LinedList"/>
    <dgm:cxn modelId="{5978B3AF-5439-CE4B-8E06-237C5AF0C882}" type="presParOf" srcId="{58D2AF2B-951E-6346-BABE-7A8B281EE7A0}" destId="{28A86E58-0AB7-454B-A419-20FDCFCC3201}" srcOrd="0" destOrd="0" presId="urn:microsoft.com/office/officeart/2008/layout/LinedList"/>
    <dgm:cxn modelId="{DFFC4D82-B2DB-A94F-B0BB-6F04E61D2260}" type="presParOf" srcId="{58D2AF2B-951E-6346-BABE-7A8B281EE7A0}" destId="{39BEC3DD-AA52-204A-97E3-A339250D2544}" srcOrd="1" destOrd="0" presId="urn:microsoft.com/office/officeart/2008/layout/LinedList"/>
    <dgm:cxn modelId="{2E9932A7-3BDA-E24F-AD6A-B254DA570F91}" type="presParOf" srcId="{A914B242-4782-664E-A760-08440B4F6B37}" destId="{D26B5046-1C5D-1445-92CD-6893163133E1}" srcOrd="6" destOrd="0" presId="urn:microsoft.com/office/officeart/2008/layout/LinedList"/>
    <dgm:cxn modelId="{019438F0-6ABA-5D44-93FF-A75D222D70A3}" type="presParOf" srcId="{A914B242-4782-664E-A760-08440B4F6B37}" destId="{92396758-8A54-A145-90EB-89C561432825}" srcOrd="7" destOrd="0" presId="urn:microsoft.com/office/officeart/2008/layout/LinedList"/>
    <dgm:cxn modelId="{0034589D-1C3B-E540-882E-D6597B717285}" type="presParOf" srcId="{92396758-8A54-A145-90EB-89C561432825}" destId="{9DA4371F-DD9C-6E4B-B223-3D4E7B621E8E}" srcOrd="0" destOrd="0" presId="urn:microsoft.com/office/officeart/2008/layout/LinedList"/>
    <dgm:cxn modelId="{E2FD145D-1EED-0C4A-A32A-2ED772B8F0D1}" type="presParOf" srcId="{92396758-8A54-A145-90EB-89C561432825}" destId="{9C6721A7-2640-D346-92FA-250514BCEE5F}" srcOrd="1" destOrd="0" presId="urn:microsoft.com/office/officeart/2008/layout/LinedList"/>
    <dgm:cxn modelId="{14D29F88-B436-9542-AC1E-43AE94360FA1}" type="presParOf" srcId="{A914B242-4782-664E-A760-08440B4F6B37}" destId="{BA5029FD-DCDC-6E4D-A87C-77392F3E3F1B}" srcOrd="8" destOrd="0" presId="urn:microsoft.com/office/officeart/2008/layout/LinedList"/>
    <dgm:cxn modelId="{F405113D-5577-1D43-80B0-CAC444F0BC42}" type="presParOf" srcId="{A914B242-4782-664E-A760-08440B4F6B37}" destId="{22C55983-F07C-D248-84C6-F1BD181B3FFD}" srcOrd="9" destOrd="0" presId="urn:microsoft.com/office/officeart/2008/layout/LinedList"/>
    <dgm:cxn modelId="{AEA4FC37-9CA5-6144-82AB-E4080D7DCAA8}" type="presParOf" srcId="{22C55983-F07C-D248-84C6-F1BD181B3FFD}" destId="{038F34B2-939F-884D-88DF-A66AEA910A64}" srcOrd="0" destOrd="0" presId="urn:microsoft.com/office/officeart/2008/layout/LinedList"/>
    <dgm:cxn modelId="{A4581622-F5EE-7A47-A4C8-C000D99B4E4D}" type="presParOf" srcId="{22C55983-F07C-D248-84C6-F1BD181B3FFD}" destId="{8EA19339-F3AA-E441-A5FB-14A4AF21D70E}" srcOrd="1" destOrd="0" presId="urn:microsoft.com/office/officeart/2008/layout/LinedList"/>
    <dgm:cxn modelId="{C712066B-BE6E-FD4F-B572-3E7DBFCBC4C7}" type="presParOf" srcId="{A914B242-4782-664E-A760-08440B4F6B37}" destId="{DC18504A-2638-644A-8A52-ACA5A9DC727F}" srcOrd="10" destOrd="0" presId="urn:microsoft.com/office/officeart/2008/layout/LinedList"/>
    <dgm:cxn modelId="{249CBA7F-A444-1A48-9F43-8BC722EA0B02}" type="presParOf" srcId="{A914B242-4782-664E-A760-08440B4F6B37}" destId="{1A575400-0942-5C42-984D-4C8F8619ED66}" srcOrd="11" destOrd="0" presId="urn:microsoft.com/office/officeart/2008/layout/LinedList"/>
    <dgm:cxn modelId="{6F307251-9E1E-644A-B8C2-3DD7E4F1A833}" type="presParOf" srcId="{1A575400-0942-5C42-984D-4C8F8619ED66}" destId="{34A83516-AF88-F840-AF3B-DA85793AEDFC}" srcOrd="0" destOrd="0" presId="urn:microsoft.com/office/officeart/2008/layout/LinedList"/>
    <dgm:cxn modelId="{B5DFC326-F3D0-304A-B389-8217756BD93D}" type="presParOf" srcId="{1A575400-0942-5C42-984D-4C8F8619ED66}" destId="{20690969-A208-BE41-A890-DCE03861D460}" srcOrd="1" destOrd="0" presId="urn:microsoft.com/office/officeart/2008/layout/LinedList"/>
    <dgm:cxn modelId="{1D79720D-9767-D64B-A94C-F7AE99D8841A}" type="presParOf" srcId="{A914B242-4782-664E-A760-08440B4F6B37}" destId="{691E8B20-AFDA-F44F-A78A-B94E8A574136}" srcOrd="12" destOrd="0" presId="urn:microsoft.com/office/officeart/2008/layout/LinedList"/>
    <dgm:cxn modelId="{783AF380-56A4-B447-B19A-CF7708056FCC}" type="presParOf" srcId="{A914B242-4782-664E-A760-08440B4F6B37}" destId="{C74C4182-46D7-6241-8EA4-19AE9C6FAC15}" srcOrd="13" destOrd="0" presId="urn:microsoft.com/office/officeart/2008/layout/LinedList"/>
    <dgm:cxn modelId="{872CE740-3249-D447-8397-F1A6F65B7DC4}" type="presParOf" srcId="{C74C4182-46D7-6241-8EA4-19AE9C6FAC15}" destId="{1506EDFA-A98E-9846-89F0-883C1F177705}" srcOrd="0" destOrd="0" presId="urn:microsoft.com/office/officeart/2008/layout/LinedList"/>
    <dgm:cxn modelId="{86BBE5CC-753B-F04E-9DDD-5990E59844F0}" type="presParOf" srcId="{C74C4182-46D7-6241-8EA4-19AE9C6FAC15}" destId="{ABB12685-AC7F-DE42-AE0F-2BBF136824D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46E3BE9-1DDB-EC4E-909B-41E21D196EBA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AADA3B0-C8D2-8149-B4BD-79FE480C0AFC}">
      <dgm:prSet phldrT="[Texto]"/>
      <dgm:spPr/>
      <dgm:t>
        <a:bodyPr/>
        <a:lstStyle/>
        <a:p>
          <a:r>
            <a:rPr lang="es-ES" dirty="0"/>
            <a:t>Signo 'A'</a:t>
          </a:r>
        </a:p>
      </dgm:t>
    </dgm:pt>
    <dgm:pt modelId="{0F08FDAE-635B-6348-A5E1-857393277261}" type="parTrans" cxnId="{92EC6766-6FFE-224E-8973-B4F613E4E255}">
      <dgm:prSet/>
      <dgm:spPr/>
      <dgm:t>
        <a:bodyPr/>
        <a:lstStyle/>
        <a:p>
          <a:endParaRPr lang="es-ES"/>
        </a:p>
      </dgm:t>
    </dgm:pt>
    <dgm:pt modelId="{C87F9D31-0612-F74D-9D80-3CF6720699F4}" type="sibTrans" cxnId="{92EC6766-6FFE-224E-8973-B4F613E4E255}">
      <dgm:prSet/>
      <dgm:spPr/>
      <dgm:t>
        <a:bodyPr/>
        <a:lstStyle/>
        <a:p>
          <a:endParaRPr lang="es-ES"/>
        </a:p>
      </dgm:t>
    </dgm:pt>
    <dgm:pt modelId="{0AA6D213-B8CD-9D48-867F-684C580083A5}">
      <dgm:prSet/>
      <dgm:spPr/>
      <dgm:t>
        <a:bodyPr/>
        <a:lstStyle/>
        <a:p>
          <a:r>
            <a:rPr lang="es-ES" dirty="0"/>
            <a:t>Signo 'B'</a:t>
          </a:r>
        </a:p>
      </dgm:t>
    </dgm:pt>
    <dgm:pt modelId="{57B7D3DB-72DA-8040-AB83-FA82D6DB23F0}" type="parTrans" cxnId="{5CDC9C4F-FD39-7343-AE2B-5C59B0A786E2}">
      <dgm:prSet/>
      <dgm:spPr/>
      <dgm:t>
        <a:bodyPr/>
        <a:lstStyle/>
        <a:p>
          <a:endParaRPr lang="es-ES"/>
        </a:p>
      </dgm:t>
    </dgm:pt>
    <dgm:pt modelId="{772F4F1F-AB40-8F45-A68C-659A6F30B08E}" type="sibTrans" cxnId="{5CDC9C4F-FD39-7343-AE2B-5C59B0A786E2}">
      <dgm:prSet/>
      <dgm:spPr/>
      <dgm:t>
        <a:bodyPr/>
        <a:lstStyle/>
        <a:p>
          <a:endParaRPr lang="es-ES"/>
        </a:p>
      </dgm:t>
    </dgm:pt>
    <dgm:pt modelId="{134E3FE0-C75F-1343-B0E4-08DB6A1EB2C1}">
      <dgm:prSet/>
      <dgm:spPr/>
      <dgm:t>
        <a:bodyPr/>
        <a:lstStyle/>
        <a:p>
          <a:r>
            <a:rPr lang="es-ES" dirty="0"/>
            <a:t>Signo 'C'</a:t>
          </a:r>
        </a:p>
      </dgm:t>
    </dgm:pt>
    <dgm:pt modelId="{D859858F-93E3-CD44-A2A3-F6E87C8A0833}" type="parTrans" cxnId="{F9F70E6E-AEF0-7843-8DE1-81DE943B448E}">
      <dgm:prSet/>
      <dgm:spPr/>
      <dgm:t>
        <a:bodyPr/>
        <a:lstStyle/>
        <a:p>
          <a:endParaRPr lang="es-ES"/>
        </a:p>
      </dgm:t>
    </dgm:pt>
    <dgm:pt modelId="{5E1C7527-ADEA-2C42-88D8-9A168462436D}" type="sibTrans" cxnId="{F9F70E6E-AEF0-7843-8DE1-81DE943B448E}">
      <dgm:prSet/>
      <dgm:spPr/>
      <dgm:t>
        <a:bodyPr/>
        <a:lstStyle/>
        <a:p>
          <a:endParaRPr lang="es-ES"/>
        </a:p>
      </dgm:t>
    </dgm:pt>
    <dgm:pt modelId="{F5852BE7-9D16-B74B-BEC2-8F8513ADFED0}" type="pres">
      <dgm:prSet presAssocID="{A46E3BE9-1DDB-EC4E-909B-41E21D196EBA}" presName="diagram" presStyleCnt="0">
        <dgm:presLayoutVars>
          <dgm:dir/>
          <dgm:resizeHandles val="exact"/>
        </dgm:presLayoutVars>
      </dgm:prSet>
      <dgm:spPr/>
    </dgm:pt>
    <dgm:pt modelId="{7572C78C-8D0F-C94F-AA20-96073ADB1800}" type="pres">
      <dgm:prSet presAssocID="{8AADA3B0-C8D2-8149-B4BD-79FE480C0AFC}" presName="node" presStyleLbl="node1" presStyleIdx="0" presStyleCnt="3">
        <dgm:presLayoutVars>
          <dgm:bulletEnabled val="1"/>
        </dgm:presLayoutVars>
      </dgm:prSet>
      <dgm:spPr/>
    </dgm:pt>
    <dgm:pt modelId="{E4A9CB80-FD08-CC46-8619-471538E736DE}" type="pres">
      <dgm:prSet presAssocID="{C87F9D31-0612-F74D-9D80-3CF6720699F4}" presName="sibTrans" presStyleCnt="0"/>
      <dgm:spPr/>
    </dgm:pt>
    <dgm:pt modelId="{C0796089-C1B7-7445-8ED8-944827DF5B80}" type="pres">
      <dgm:prSet presAssocID="{0AA6D213-B8CD-9D48-867F-684C580083A5}" presName="node" presStyleLbl="node1" presStyleIdx="1" presStyleCnt="3">
        <dgm:presLayoutVars>
          <dgm:bulletEnabled val="1"/>
        </dgm:presLayoutVars>
      </dgm:prSet>
      <dgm:spPr/>
    </dgm:pt>
    <dgm:pt modelId="{35EF3764-E284-BF42-A879-429E7474131D}" type="pres">
      <dgm:prSet presAssocID="{772F4F1F-AB40-8F45-A68C-659A6F30B08E}" presName="sibTrans" presStyleCnt="0"/>
      <dgm:spPr/>
    </dgm:pt>
    <dgm:pt modelId="{FA792D9D-FD02-7E43-9E85-0B9EE80788B4}" type="pres">
      <dgm:prSet presAssocID="{134E3FE0-C75F-1343-B0E4-08DB6A1EB2C1}" presName="node" presStyleLbl="node1" presStyleIdx="2" presStyleCnt="3">
        <dgm:presLayoutVars>
          <dgm:bulletEnabled val="1"/>
        </dgm:presLayoutVars>
      </dgm:prSet>
      <dgm:spPr/>
    </dgm:pt>
  </dgm:ptLst>
  <dgm:cxnLst>
    <dgm:cxn modelId="{3C156F1A-B624-DD47-9122-CC037FAFF5E1}" type="presOf" srcId="{0AA6D213-B8CD-9D48-867F-684C580083A5}" destId="{C0796089-C1B7-7445-8ED8-944827DF5B80}" srcOrd="0" destOrd="0" presId="urn:microsoft.com/office/officeart/2005/8/layout/default"/>
    <dgm:cxn modelId="{525DAA39-A6C9-CC4D-BC35-EC6B70C0CF19}" type="presOf" srcId="{134E3FE0-C75F-1343-B0E4-08DB6A1EB2C1}" destId="{FA792D9D-FD02-7E43-9E85-0B9EE80788B4}" srcOrd="0" destOrd="0" presId="urn:microsoft.com/office/officeart/2005/8/layout/default"/>
    <dgm:cxn modelId="{5CDC9C4F-FD39-7343-AE2B-5C59B0A786E2}" srcId="{A46E3BE9-1DDB-EC4E-909B-41E21D196EBA}" destId="{0AA6D213-B8CD-9D48-867F-684C580083A5}" srcOrd="1" destOrd="0" parTransId="{57B7D3DB-72DA-8040-AB83-FA82D6DB23F0}" sibTransId="{772F4F1F-AB40-8F45-A68C-659A6F30B08E}"/>
    <dgm:cxn modelId="{92EC6766-6FFE-224E-8973-B4F613E4E255}" srcId="{A46E3BE9-1DDB-EC4E-909B-41E21D196EBA}" destId="{8AADA3B0-C8D2-8149-B4BD-79FE480C0AFC}" srcOrd="0" destOrd="0" parTransId="{0F08FDAE-635B-6348-A5E1-857393277261}" sibTransId="{C87F9D31-0612-F74D-9D80-3CF6720699F4}"/>
    <dgm:cxn modelId="{F9F70E6E-AEF0-7843-8DE1-81DE943B448E}" srcId="{A46E3BE9-1DDB-EC4E-909B-41E21D196EBA}" destId="{134E3FE0-C75F-1343-B0E4-08DB6A1EB2C1}" srcOrd="2" destOrd="0" parTransId="{D859858F-93E3-CD44-A2A3-F6E87C8A0833}" sibTransId="{5E1C7527-ADEA-2C42-88D8-9A168462436D}"/>
    <dgm:cxn modelId="{5C90D7CC-D6BF-8546-B444-E9422C0FCE17}" type="presOf" srcId="{8AADA3B0-C8D2-8149-B4BD-79FE480C0AFC}" destId="{7572C78C-8D0F-C94F-AA20-96073ADB1800}" srcOrd="0" destOrd="0" presId="urn:microsoft.com/office/officeart/2005/8/layout/default"/>
    <dgm:cxn modelId="{6A7614F8-1A66-0248-8FE6-2CDF7A8867AA}" type="presOf" srcId="{A46E3BE9-1DDB-EC4E-909B-41E21D196EBA}" destId="{F5852BE7-9D16-B74B-BEC2-8F8513ADFED0}" srcOrd="0" destOrd="0" presId="urn:microsoft.com/office/officeart/2005/8/layout/default"/>
    <dgm:cxn modelId="{8085B76A-0FA7-BB42-9A97-4A159A291E1C}" type="presParOf" srcId="{F5852BE7-9D16-B74B-BEC2-8F8513ADFED0}" destId="{7572C78C-8D0F-C94F-AA20-96073ADB1800}" srcOrd="0" destOrd="0" presId="urn:microsoft.com/office/officeart/2005/8/layout/default"/>
    <dgm:cxn modelId="{D848424D-2FC2-FD41-905E-71C5EBD0BC92}" type="presParOf" srcId="{F5852BE7-9D16-B74B-BEC2-8F8513ADFED0}" destId="{E4A9CB80-FD08-CC46-8619-471538E736DE}" srcOrd="1" destOrd="0" presId="urn:microsoft.com/office/officeart/2005/8/layout/default"/>
    <dgm:cxn modelId="{BB96878A-C316-024F-ABAA-8563C5479EC1}" type="presParOf" srcId="{F5852BE7-9D16-B74B-BEC2-8F8513ADFED0}" destId="{C0796089-C1B7-7445-8ED8-944827DF5B80}" srcOrd="2" destOrd="0" presId="urn:microsoft.com/office/officeart/2005/8/layout/default"/>
    <dgm:cxn modelId="{04D85045-107B-4E42-B20E-253CE1F383B6}" type="presParOf" srcId="{F5852BE7-9D16-B74B-BEC2-8F8513ADFED0}" destId="{35EF3764-E284-BF42-A879-429E7474131D}" srcOrd="3" destOrd="0" presId="urn:microsoft.com/office/officeart/2005/8/layout/default"/>
    <dgm:cxn modelId="{3064543A-28AE-7A40-8575-C31B7425BD94}" type="presParOf" srcId="{F5852BE7-9D16-B74B-BEC2-8F8513ADFED0}" destId="{FA792D9D-FD02-7E43-9E85-0B9EE80788B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59954-550C-9F44-91C3-104A79284354}">
      <dsp:nvSpPr>
        <dsp:cNvPr id="0" name=""/>
        <dsp:cNvSpPr/>
      </dsp:nvSpPr>
      <dsp:spPr>
        <a:xfrm>
          <a:off x="0" y="351"/>
          <a:ext cx="3884962" cy="0"/>
        </a:xfrm>
        <a:prstGeom prst="line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6BA09D-BD56-2249-A07E-5B50A1D0C7EA}">
      <dsp:nvSpPr>
        <dsp:cNvPr id="0" name=""/>
        <dsp:cNvSpPr/>
      </dsp:nvSpPr>
      <dsp:spPr>
        <a:xfrm>
          <a:off x="0" y="351"/>
          <a:ext cx="3884962" cy="7429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5% de la población</a:t>
          </a:r>
          <a:endParaRPr lang="es-ES" sz="2400" kern="1200" dirty="0"/>
        </a:p>
      </dsp:txBody>
      <dsp:txXfrm>
        <a:off x="0" y="351"/>
        <a:ext cx="3884962" cy="742953"/>
      </dsp:txXfrm>
    </dsp:sp>
    <dsp:sp modelId="{1135A2EF-DDEA-E44E-9DB9-416E4752F175}">
      <dsp:nvSpPr>
        <dsp:cNvPr id="0" name=""/>
        <dsp:cNvSpPr/>
      </dsp:nvSpPr>
      <dsp:spPr>
        <a:xfrm>
          <a:off x="0" y="743305"/>
          <a:ext cx="3884962" cy="0"/>
        </a:xfrm>
        <a:prstGeom prst="line">
          <a:avLst/>
        </a:prstGeom>
        <a:solidFill>
          <a:schemeClr val="accent1">
            <a:shade val="80000"/>
            <a:hueOff val="25752"/>
            <a:satOff val="515"/>
            <a:lumOff val="10732"/>
            <a:alphaOff val="0"/>
          </a:schemeClr>
        </a:solidFill>
        <a:ln w="10795" cap="flat" cmpd="sng" algn="ctr">
          <a:solidFill>
            <a:schemeClr val="accent1">
              <a:shade val="80000"/>
              <a:hueOff val="25752"/>
              <a:satOff val="515"/>
              <a:lumOff val="107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5B99CE-B470-A642-A9D7-885F599A0185}">
      <dsp:nvSpPr>
        <dsp:cNvPr id="0" name=""/>
        <dsp:cNvSpPr/>
      </dsp:nvSpPr>
      <dsp:spPr>
        <a:xfrm>
          <a:off x="0" y="743305"/>
          <a:ext cx="3884962" cy="11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5-10% proceden de entornos no verbales</a:t>
          </a:r>
          <a:endParaRPr lang="es-ES" sz="2400" kern="1200" dirty="0"/>
        </a:p>
      </dsp:txBody>
      <dsp:txXfrm>
        <a:off x="0" y="743305"/>
        <a:ext cx="3884962" cy="1133121"/>
      </dsp:txXfrm>
    </dsp:sp>
    <dsp:sp modelId="{5685139C-4529-CB4A-895F-9919D25932B0}">
      <dsp:nvSpPr>
        <dsp:cNvPr id="0" name=""/>
        <dsp:cNvSpPr/>
      </dsp:nvSpPr>
      <dsp:spPr>
        <a:xfrm>
          <a:off x="0" y="1876426"/>
          <a:ext cx="3884962" cy="0"/>
        </a:xfrm>
        <a:prstGeom prst="line">
          <a:avLst/>
        </a:prstGeom>
        <a:solidFill>
          <a:schemeClr val="accent1">
            <a:shade val="80000"/>
            <a:hueOff val="51505"/>
            <a:satOff val="1030"/>
            <a:lumOff val="21464"/>
            <a:alphaOff val="0"/>
          </a:schemeClr>
        </a:solidFill>
        <a:ln w="10795" cap="flat" cmpd="sng" algn="ctr">
          <a:solidFill>
            <a:schemeClr val="accent1">
              <a:shade val="80000"/>
              <a:hueOff val="51505"/>
              <a:satOff val="1030"/>
              <a:lumOff val="2146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F3A86-CD8A-6F40-8591-C20ABA648B46}">
      <dsp:nvSpPr>
        <dsp:cNvPr id="0" name=""/>
        <dsp:cNvSpPr/>
      </dsp:nvSpPr>
      <dsp:spPr>
        <a:xfrm>
          <a:off x="0" y="1876426"/>
          <a:ext cx="3884962" cy="11331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140 lenguajes de signos</a:t>
          </a:r>
          <a:endParaRPr lang="es-ES" sz="2400" kern="1200" dirty="0"/>
        </a:p>
      </dsp:txBody>
      <dsp:txXfrm>
        <a:off x="0" y="1876426"/>
        <a:ext cx="3884962" cy="113312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2C78C-8D0F-C94F-AA20-96073ADB1800}">
      <dsp:nvSpPr>
        <dsp:cNvPr id="0" name=""/>
        <dsp:cNvSpPr/>
      </dsp:nvSpPr>
      <dsp:spPr>
        <a:xfrm>
          <a:off x="474" y="302754"/>
          <a:ext cx="1849530" cy="1109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'A'</a:t>
          </a:r>
        </a:p>
      </dsp:txBody>
      <dsp:txXfrm>
        <a:off x="474" y="302754"/>
        <a:ext cx="1849530" cy="1109718"/>
      </dsp:txXfrm>
    </dsp:sp>
    <dsp:sp modelId="{C0796089-C1B7-7445-8ED8-944827DF5B80}">
      <dsp:nvSpPr>
        <dsp:cNvPr id="0" name=""/>
        <dsp:cNvSpPr/>
      </dsp:nvSpPr>
      <dsp:spPr>
        <a:xfrm>
          <a:off x="2034957" y="302754"/>
          <a:ext cx="1849530" cy="1109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'B'</a:t>
          </a:r>
        </a:p>
      </dsp:txBody>
      <dsp:txXfrm>
        <a:off x="2034957" y="302754"/>
        <a:ext cx="1849530" cy="1109718"/>
      </dsp:txXfrm>
    </dsp:sp>
    <dsp:sp modelId="{FA792D9D-FD02-7E43-9E85-0B9EE80788B4}">
      <dsp:nvSpPr>
        <dsp:cNvPr id="0" name=""/>
        <dsp:cNvSpPr/>
      </dsp:nvSpPr>
      <dsp:spPr>
        <a:xfrm>
          <a:off x="1017715" y="1597426"/>
          <a:ext cx="1849530" cy="1109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'C'</a:t>
          </a:r>
        </a:p>
      </dsp:txBody>
      <dsp:txXfrm>
        <a:off x="1017715" y="1597426"/>
        <a:ext cx="1849530" cy="110971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2C78C-8D0F-C94F-AA20-96073ADB1800}">
      <dsp:nvSpPr>
        <dsp:cNvPr id="0" name=""/>
        <dsp:cNvSpPr/>
      </dsp:nvSpPr>
      <dsp:spPr>
        <a:xfrm>
          <a:off x="435319" y="538"/>
          <a:ext cx="2224767" cy="1334860"/>
        </a:xfrm>
        <a:prstGeom prst="rect">
          <a:avLst/>
        </a:prstGeom>
        <a:solidFill>
          <a:srgbClr val="7DA9B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/>
            <a:t>Signos numéricos del 0 al 10</a:t>
          </a:r>
        </a:p>
      </dsp:txBody>
      <dsp:txXfrm>
        <a:off x="435319" y="538"/>
        <a:ext cx="2224767" cy="133486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03955-8FAE-A043-84BE-517B2BC235C6}">
      <dsp:nvSpPr>
        <dsp:cNvPr id="0" name=""/>
        <dsp:cNvSpPr/>
      </dsp:nvSpPr>
      <dsp:spPr>
        <a:xfrm>
          <a:off x="879690" y="44341"/>
          <a:ext cx="2128370" cy="21283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Red neuronal convolucional</a:t>
          </a:r>
          <a:endParaRPr lang="es-ES" sz="1800" kern="1200" dirty="0"/>
        </a:p>
      </dsp:txBody>
      <dsp:txXfrm>
        <a:off x="1163473" y="416805"/>
        <a:ext cx="1560804" cy="957766"/>
      </dsp:txXfrm>
    </dsp:sp>
    <dsp:sp modelId="{9DB396D7-3072-C04B-9CAF-7C1B4300D702}">
      <dsp:nvSpPr>
        <dsp:cNvPr id="0" name=""/>
        <dsp:cNvSpPr/>
      </dsp:nvSpPr>
      <dsp:spPr>
        <a:xfrm>
          <a:off x="1647677" y="1374572"/>
          <a:ext cx="2128370" cy="21283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Clasificador multi-clase</a:t>
          </a:r>
          <a:endParaRPr lang="es-ES" sz="1800" kern="1200" dirty="0"/>
        </a:p>
      </dsp:txBody>
      <dsp:txXfrm>
        <a:off x="2298604" y="1924401"/>
        <a:ext cx="1277022" cy="1170603"/>
      </dsp:txXfrm>
    </dsp:sp>
    <dsp:sp modelId="{8705029A-4648-B040-8F58-2F386FB2A412}">
      <dsp:nvSpPr>
        <dsp:cNvPr id="0" name=""/>
        <dsp:cNvSpPr/>
      </dsp:nvSpPr>
      <dsp:spPr>
        <a:xfrm>
          <a:off x="111703" y="1374572"/>
          <a:ext cx="2128370" cy="212837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38 clases</a:t>
          </a:r>
          <a:endParaRPr lang="es-ES" sz="1800" kern="1200" dirty="0"/>
        </a:p>
      </dsp:txBody>
      <dsp:txXfrm>
        <a:off x="312125" y="1924401"/>
        <a:ext cx="1277022" cy="117060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AB7B8D-0A09-0247-8466-0A5D54EF895A}">
      <dsp:nvSpPr>
        <dsp:cNvPr id="0" name=""/>
        <dsp:cNvSpPr/>
      </dsp:nvSpPr>
      <dsp:spPr>
        <a:xfrm>
          <a:off x="0" y="426306"/>
          <a:ext cx="6273507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94" tIns="354076" rIns="48689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kern="1200" dirty="0" err="1"/>
            <a:t>Accuracy</a:t>
          </a:r>
          <a:r>
            <a:rPr lang="es-ES_tradnl" sz="1700" kern="1200" dirty="0"/>
            <a:t> del </a:t>
          </a:r>
          <a:r>
            <a:rPr lang="es-ES_tradnl" sz="1700" b="1" kern="1200" dirty="0"/>
            <a:t>99,9%</a:t>
          </a:r>
          <a:endParaRPr lang="en-US" sz="1700" b="1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b="0" kern="1200" dirty="0"/>
            <a:t>24</a:t>
          </a:r>
          <a:r>
            <a:rPr lang="es-ES_tradnl" sz="1700" b="1" kern="1200" dirty="0"/>
            <a:t> </a:t>
          </a:r>
          <a:r>
            <a:rPr lang="es-ES_tradnl" sz="1700" kern="1200" dirty="0"/>
            <a:t>clases</a:t>
          </a:r>
          <a:endParaRPr lang="en-US" sz="1700" kern="1200" dirty="0"/>
        </a:p>
      </dsp:txBody>
      <dsp:txXfrm>
        <a:off x="0" y="426306"/>
        <a:ext cx="6273507" cy="990675"/>
      </dsp:txXfrm>
    </dsp:sp>
    <dsp:sp modelId="{CB2DA883-6717-4E4B-A6C2-48DE4E42DB58}">
      <dsp:nvSpPr>
        <dsp:cNvPr id="0" name=""/>
        <dsp:cNvSpPr/>
      </dsp:nvSpPr>
      <dsp:spPr>
        <a:xfrm>
          <a:off x="236041" y="136623"/>
          <a:ext cx="5973303" cy="50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987" tIns="0" rIns="1659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Convolutional Neural Network y Support Vector Machine:</a:t>
          </a:r>
        </a:p>
      </dsp:txBody>
      <dsp:txXfrm>
        <a:off x="260539" y="161121"/>
        <a:ext cx="5924307" cy="452844"/>
      </dsp:txXfrm>
    </dsp:sp>
    <dsp:sp modelId="{2B9DDF88-D545-A145-8933-D7F929D13589}">
      <dsp:nvSpPr>
        <dsp:cNvPr id="0" name=""/>
        <dsp:cNvSpPr/>
      </dsp:nvSpPr>
      <dsp:spPr>
        <a:xfrm>
          <a:off x="0" y="1759701"/>
          <a:ext cx="6273507" cy="9906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6894" tIns="354076" rIns="48689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kern="1200" dirty="0" err="1"/>
            <a:t>Accuracy</a:t>
          </a:r>
          <a:r>
            <a:rPr lang="es-ES_tradnl" sz="1700" kern="1200" dirty="0"/>
            <a:t> del </a:t>
          </a:r>
          <a:r>
            <a:rPr lang="es-ES_tradnl" sz="1700" b="0" kern="1200" dirty="0"/>
            <a:t>90%</a:t>
          </a:r>
          <a:endParaRPr lang="en-US" sz="1700" b="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1700" b="0" kern="1200" dirty="0"/>
            <a:t>10</a:t>
          </a:r>
          <a:r>
            <a:rPr lang="es-ES_tradnl" sz="1700" kern="1200" dirty="0"/>
            <a:t> clases</a:t>
          </a:r>
          <a:endParaRPr lang="en-US" sz="1700" kern="1200" dirty="0"/>
        </a:p>
      </dsp:txBody>
      <dsp:txXfrm>
        <a:off x="0" y="1759701"/>
        <a:ext cx="6273507" cy="990675"/>
      </dsp:txXfrm>
    </dsp:sp>
    <dsp:sp modelId="{C011F98B-3EE1-5148-87EC-6E68E7F2FE8D}">
      <dsp:nvSpPr>
        <dsp:cNvPr id="0" name=""/>
        <dsp:cNvSpPr/>
      </dsp:nvSpPr>
      <dsp:spPr>
        <a:xfrm>
          <a:off x="150103" y="1518205"/>
          <a:ext cx="5973303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987" tIns="0" rIns="165987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Convolutional</a:t>
          </a:r>
          <a:r>
            <a:rPr lang="es-ES_tradnl" sz="1700" kern="1200" dirty="0"/>
            <a:t> Neural Network </a:t>
          </a:r>
          <a:endParaRPr lang="en-US" sz="1700" kern="1200" dirty="0"/>
        </a:p>
      </dsp:txBody>
      <dsp:txXfrm>
        <a:off x="174601" y="1542703"/>
        <a:ext cx="5924307" cy="4528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0F7F2-27C7-AB4A-A956-2EBC0A29DB1F}">
      <dsp:nvSpPr>
        <dsp:cNvPr id="0" name=""/>
        <dsp:cNvSpPr/>
      </dsp:nvSpPr>
      <dsp:spPr>
        <a:xfrm>
          <a:off x="0" y="1665478"/>
          <a:ext cx="4433826" cy="1760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4114" tIns="562356" rIns="34411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kern="1200" dirty="0" err="1"/>
            <a:t>Accuray</a:t>
          </a:r>
          <a:r>
            <a:rPr lang="es-ES" sz="1700" kern="1200" dirty="0"/>
            <a:t> del 99,52%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700" kern="1200" dirty="0"/>
        </a:p>
        <a:p>
          <a:pPr marL="171450" lvl="1" indent="-171450" algn="l" defTabSz="755650" fontAlgn="ctr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700" b="1" kern="1200" dirty="0"/>
            <a:t>38</a:t>
          </a:r>
          <a:r>
            <a:rPr lang="es-ES" sz="1700" kern="1200" dirty="0"/>
            <a:t> clases</a:t>
          </a:r>
        </a:p>
        <a:p>
          <a:pPr marL="171450" lvl="1" indent="-171450" algn="l" defTabSz="755650" fontAlgn="ctr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700" kern="1200" dirty="0"/>
        </a:p>
      </dsp:txBody>
      <dsp:txXfrm>
        <a:off x="0" y="1665478"/>
        <a:ext cx="4433826" cy="1760775"/>
      </dsp:txXfrm>
    </dsp:sp>
    <dsp:sp modelId="{37F24FE4-1252-A948-955D-ABE1FE99A1C7}">
      <dsp:nvSpPr>
        <dsp:cNvPr id="0" name=""/>
        <dsp:cNvSpPr/>
      </dsp:nvSpPr>
      <dsp:spPr>
        <a:xfrm>
          <a:off x="174318" y="1366160"/>
          <a:ext cx="4221656" cy="5258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12" tIns="0" rIns="117312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noProof="0" dirty="0"/>
            <a:t>Convolutional Neural Network</a:t>
          </a:r>
        </a:p>
      </dsp:txBody>
      <dsp:txXfrm>
        <a:off x="199990" y="1391832"/>
        <a:ext cx="4170312" cy="474555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3BC551-769E-5D49-A1FE-F13A569B5278}">
      <dsp:nvSpPr>
        <dsp:cNvPr id="0" name=""/>
        <dsp:cNvSpPr/>
      </dsp:nvSpPr>
      <dsp:spPr>
        <a:xfrm>
          <a:off x="0" y="1062"/>
          <a:ext cx="442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90C186-9D19-A74A-BF41-3CE858CF34AB}">
      <dsp:nvSpPr>
        <dsp:cNvPr id="0" name=""/>
        <dsp:cNvSpPr/>
      </dsp:nvSpPr>
      <dsp:spPr>
        <a:xfrm>
          <a:off x="0" y="1062"/>
          <a:ext cx="4426668" cy="72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Implementar un </a:t>
          </a:r>
          <a:r>
            <a:rPr lang="es-ES_tradnl" sz="2800" kern="1200" dirty="0" err="1"/>
            <a:t>front-end</a:t>
          </a:r>
          <a:endParaRPr lang="es-ES" sz="2800" kern="1200" dirty="0"/>
        </a:p>
      </dsp:txBody>
      <dsp:txXfrm>
        <a:off x="0" y="1062"/>
        <a:ext cx="4426668" cy="724824"/>
      </dsp:txXfrm>
    </dsp:sp>
    <dsp:sp modelId="{B611FEB4-06EE-3147-98BB-B5F430ADE290}">
      <dsp:nvSpPr>
        <dsp:cNvPr id="0" name=""/>
        <dsp:cNvSpPr/>
      </dsp:nvSpPr>
      <dsp:spPr>
        <a:xfrm>
          <a:off x="0" y="725886"/>
          <a:ext cx="442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6E757-8458-C54C-89C6-2133400AC085}">
      <dsp:nvSpPr>
        <dsp:cNvPr id="0" name=""/>
        <dsp:cNvSpPr/>
      </dsp:nvSpPr>
      <dsp:spPr>
        <a:xfrm>
          <a:off x="0" y="725886"/>
          <a:ext cx="4426668" cy="72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Probar su escalabilidad</a:t>
          </a:r>
          <a:endParaRPr lang="es-ES" sz="2800" kern="1200" dirty="0"/>
        </a:p>
      </dsp:txBody>
      <dsp:txXfrm>
        <a:off x="0" y="725886"/>
        <a:ext cx="4426668" cy="724824"/>
      </dsp:txXfrm>
    </dsp:sp>
    <dsp:sp modelId="{E1C32EF7-F7AD-1B46-A76F-9C41603E8F9C}">
      <dsp:nvSpPr>
        <dsp:cNvPr id="0" name=""/>
        <dsp:cNvSpPr/>
      </dsp:nvSpPr>
      <dsp:spPr>
        <a:xfrm>
          <a:off x="0" y="1450711"/>
          <a:ext cx="442666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6FC2C4-0C1C-964C-A9D6-2EEB6DDA4B74}">
      <dsp:nvSpPr>
        <dsp:cNvPr id="0" name=""/>
        <dsp:cNvSpPr/>
      </dsp:nvSpPr>
      <dsp:spPr>
        <a:xfrm>
          <a:off x="0" y="1450711"/>
          <a:ext cx="4426668" cy="7248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Intentar publicarlo</a:t>
          </a:r>
          <a:endParaRPr lang="es-ES" sz="2800" kern="1200" dirty="0"/>
        </a:p>
      </dsp:txBody>
      <dsp:txXfrm>
        <a:off x="0" y="1450711"/>
        <a:ext cx="4426668" cy="72482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5A2FF3-5EE4-D94B-9AC9-664C04262AB2}">
      <dsp:nvSpPr>
        <dsp:cNvPr id="0" name=""/>
        <dsp:cNvSpPr/>
      </dsp:nvSpPr>
      <dsp:spPr>
        <a:xfrm>
          <a:off x="0" y="0"/>
          <a:ext cx="613685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F5E02E-1A1A-A24E-A1F5-CDC4A2F824DA}">
      <dsp:nvSpPr>
        <dsp:cNvPr id="0" name=""/>
        <dsp:cNvSpPr/>
      </dsp:nvSpPr>
      <dsp:spPr>
        <a:xfrm>
          <a:off x="0" y="0"/>
          <a:ext cx="2634085" cy="1477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Agradecimientos:</a:t>
          </a:r>
          <a:endParaRPr lang="es-ES" sz="1800" kern="1200" dirty="0"/>
        </a:p>
      </dsp:txBody>
      <dsp:txXfrm>
        <a:off x="0" y="0"/>
        <a:ext cx="2634085" cy="1477328"/>
      </dsp:txXfrm>
    </dsp:sp>
    <dsp:sp modelId="{BA9CE0EC-495E-384D-AC1D-A512A47FEEE6}">
      <dsp:nvSpPr>
        <dsp:cNvPr id="0" name=""/>
        <dsp:cNvSpPr/>
      </dsp:nvSpPr>
      <dsp:spPr>
        <a:xfrm>
          <a:off x="2699708" y="23083"/>
          <a:ext cx="3434298" cy="461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Núria Valls </a:t>
          </a:r>
          <a:r>
            <a:rPr lang="es-ES_tradnl" sz="1800" kern="1200" dirty="0" err="1"/>
            <a:t>Canudas</a:t>
          </a:r>
          <a:endParaRPr lang="es-ES" sz="1800" kern="1200" dirty="0"/>
        </a:p>
      </dsp:txBody>
      <dsp:txXfrm>
        <a:off x="2699708" y="23083"/>
        <a:ext cx="3434298" cy="461665"/>
      </dsp:txXfrm>
    </dsp:sp>
    <dsp:sp modelId="{95389352-659A-A442-8B65-775639E47AD8}">
      <dsp:nvSpPr>
        <dsp:cNvPr id="0" name=""/>
        <dsp:cNvSpPr/>
      </dsp:nvSpPr>
      <dsp:spPr>
        <a:xfrm>
          <a:off x="2634085" y="484748"/>
          <a:ext cx="34999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D9469A-4C67-6A4A-89D9-547A9CFE149A}">
      <dsp:nvSpPr>
        <dsp:cNvPr id="0" name=""/>
        <dsp:cNvSpPr/>
      </dsp:nvSpPr>
      <dsp:spPr>
        <a:xfrm>
          <a:off x="2699708" y="507831"/>
          <a:ext cx="3434298" cy="461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 err="1"/>
            <a:t>Elisabet</a:t>
          </a:r>
          <a:r>
            <a:rPr lang="es-ES_tradnl" sz="1800" kern="1200" dirty="0"/>
            <a:t> </a:t>
          </a:r>
          <a:r>
            <a:rPr lang="es-ES_tradnl" sz="1800" kern="1200" dirty="0" err="1"/>
            <a:t>Golobardes</a:t>
          </a:r>
          <a:r>
            <a:rPr lang="es-ES_tradnl" sz="1800" kern="1200" dirty="0"/>
            <a:t> </a:t>
          </a:r>
          <a:r>
            <a:rPr lang="es-ES_tradnl" sz="1800" kern="1200" dirty="0" err="1"/>
            <a:t>Ribé</a:t>
          </a:r>
          <a:endParaRPr lang="es-ES" sz="1800" kern="1200" dirty="0"/>
        </a:p>
      </dsp:txBody>
      <dsp:txXfrm>
        <a:off x="2699708" y="507831"/>
        <a:ext cx="3434298" cy="461665"/>
      </dsp:txXfrm>
    </dsp:sp>
    <dsp:sp modelId="{4F4D6110-83C3-9447-A49F-F98DD6A20AE6}">
      <dsp:nvSpPr>
        <dsp:cNvPr id="0" name=""/>
        <dsp:cNvSpPr/>
      </dsp:nvSpPr>
      <dsp:spPr>
        <a:xfrm>
          <a:off x="2634085" y="969496"/>
          <a:ext cx="34999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55614-36D9-4349-95E4-66E5EBB17E4A}">
      <dsp:nvSpPr>
        <dsp:cNvPr id="0" name=""/>
        <dsp:cNvSpPr/>
      </dsp:nvSpPr>
      <dsp:spPr>
        <a:xfrm>
          <a:off x="2699708" y="992579"/>
          <a:ext cx="3434298" cy="4616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kern="1200" dirty="0"/>
            <a:t>Familiares y amigos</a:t>
          </a:r>
          <a:endParaRPr lang="es-ES" sz="1800" kern="1200" dirty="0"/>
        </a:p>
      </dsp:txBody>
      <dsp:txXfrm>
        <a:off x="2699708" y="992579"/>
        <a:ext cx="3434298" cy="461665"/>
      </dsp:txXfrm>
    </dsp:sp>
    <dsp:sp modelId="{078C7B9F-CEA8-E949-964D-BD86FA639A09}">
      <dsp:nvSpPr>
        <dsp:cNvPr id="0" name=""/>
        <dsp:cNvSpPr/>
      </dsp:nvSpPr>
      <dsp:spPr>
        <a:xfrm>
          <a:off x="2634085" y="1454244"/>
          <a:ext cx="349992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4115E8-AD83-7646-8BE0-E309AE7852F2}">
      <dsp:nvSpPr>
        <dsp:cNvPr id="0" name=""/>
        <dsp:cNvSpPr/>
      </dsp:nvSpPr>
      <dsp:spPr>
        <a:xfrm>
          <a:off x="1794" y="633258"/>
          <a:ext cx="1797227" cy="898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Tipos de redes neuronales</a:t>
          </a:r>
        </a:p>
      </dsp:txBody>
      <dsp:txXfrm>
        <a:off x="28113" y="659577"/>
        <a:ext cx="1744589" cy="845975"/>
      </dsp:txXfrm>
    </dsp:sp>
    <dsp:sp modelId="{3A8E0FD6-B69C-6E4B-9B87-BBBB50072606}">
      <dsp:nvSpPr>
        <dsp:cNvPr id="0" name=""/>
        <dsp:cNvSpPr/>
      </dsp:nvSpPr>
      <dsp:spPr>
        <a:xfrm rot="19457599">
          <a:off x="1715808" y="786860"/>
          <a:ext cx="885317" cy="74707"/>
        </a:xfrm>
        <a:custGeom>
          <a:avLst/>
          <a:gdLst/>
          <a:ahLst/>
          <a:cxnLst/>
          <a:rect l="0" t="0" r="0" b="0"/>
          <a:pathLst>
            <a:path>
              <a:moveTo>
                <a:pt x="0" y="37353"/>
              </a:moveTo>
              <a:lnTo>
                <a:pt x="885317" y="3735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136334" y="802081"/>
        <a:ext cx="44265" cy="44265"/>
      </dsp:txXfrm>
    </dsp:sp>
    <dsp:sp modelId="{E8CEAE71-1CB1-7844-89C1-9B21BA9719FD}">
      <dsp:nvSpPr>
        <dsp:cNvPr id="0" name=""/>
        <dsp:cNvSpPr/>
      </dsp:nvSpPr>
      <dsp:spPr>
        <a:xfrm>
          <a:off x="2517913" y="116555"/>
          <a:ext cx="1797227" cy="898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Artificial</a:t>
          </a:r>
        </a:p>
      </dsp:txBody>
      <dsp:txXfrm>
        <a:off x="2544232" y="142874"/>
        <a:ext cx="1744589" cy="845975"/>
      </dsp:txXfrm>
    </dsp:sp>
    <dsp:sp modelId="{8EB4FB39-DAB1-F347-BE59-97AC1197B82B}">
      <dsp:nvSpPr>
        <dsp:cNvPr id="0" name=""/>
        <dsp:cNvSpPr/>
      </dsp:nvSpPr>
      <dsp:spPr>
        <a:xfrm rot="2142401">
          <a:off x="1715808" y="1303563"/>
          <a:ext cx="885317" cy="74707"/>
        </a:xfrm>
        <a:custGeom>
          <a:avLst/>
          <a:gdLst/>
          <a:ahLst/>
          <a:cxnLst/>
          <a:rect l="0" t="0" r="0" b="0"/>
          <a:pathLst>
            <a:path>
              <a:moveTo>
                <a:pt x="0" y="37353"/>
              </a:moveTo>
              <a:lnTo>
                <a:pt x="885317" y="37353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136334" y="1318784"/>
        <a:ext cx="44265" cy="44265"/>
      </dsp:txXfrm>
    </dsp:sp>
    <dsp:sp modelId="{0A23E81E-DF8B-AA4D-BD88-4C2B61546DA5}">
      <dsp:nvSpPr>
        <dsp:cNvPr id="0" name=""/>
        <dsp:cNvSpPr/>
      </dsp:nvSpPr>
      <dsp:spPr>
        <a:xfrm>
          <a:off x="2517913" y="1149961"/>
          <a:ext cx="1797227" cy="89861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Convolucional</a:t>
          </a:r>
        </a:p>
      </dsp:txBody>
      <dsp:txXfrm>
        <a:off x="2544232" y="1176280"/>
        <a:ext cx="1744589" cy="8459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2575D-A890-4FF6-9577-66145F7045F2}">
      <dsp:nvSpPr>
        <dsp:cNvPr id="0" name=""/>
        <dsp:cNvSpPr/>
      </dsp:nvSpPr>
      <dsp:spPr>
        <a:xfrm>
          <a:off x="344940" y="407138"/>
          <a:ext cx="1073337" cy="107333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380FD-1975-4B49-8405-7034A4D4CF0F}">
      <dsp:nvSpPr>
        <dsp:cNvPr id="0" name=""/>
        <dsp:cNvSpPr/>
      </dsp:nvSpPr>
      <dsp:spPr>
        <a:xfrm>
          <a:off x="573684" y="635882"/>
          <a:ext cx="615849" cy="6158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6EC530-1C72-4368-842B-FDFF4D5D94D6}">
      <dsp:nvSpPr>
        <dsp:cNvPr id="0" name=""/>
        <dsp:cNvSpPr/>
      </dsp:nvSpPr>
      <dsp:spPr>
        <a:xfrm>
          <a:off x="1824" y="1814795"/>
          <a:ext cx="1759570" cy="7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400" kern="1200"/>
            <a:t>Objetivos</a:t>
          </a:r>
          <a:endParaRPr lang="es-ES" sz="1400" kern="1200"/>
        </a:p>
      </dsp:txBody>
      <dsp:txXfrm>
        <a:off x="1824" y="1814795"/>
        <a:ext cx="1759570" cy="703828"/>
      </dsp:txXfrm>
    </dsp:sp>
    <dsp:sp modelId="{DD3C68C1-A965-4B55-928F-8AD4155D1650}">
      <dsp:nvSpPr>
        <dsp:cNvPr id="0" name=""/>
        <dsp:cNvSpPr/>
      </dsp:nvSpPr>
      <dsp:spPr>
        <a:xfrm>
          <a:off x="2412435" y="407138"/>
          <a:ext cx="1073337" cy="107333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ECB3D0-29A4-478A-B607-9EFEB37F3AB2}">
      <dsp:nvSpPr>
        <dsp:cNvPr id="0" name=""/>
        <dsp:cNvSpPr/>
      </dsp:nvSpPr>
      <dsp:spPr>
        <a:xfrm>
          <a:off x="2641180" y="635882"/>
          <a:ext cx="615849" cy="6158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FD6793-7B77-4310-9A93-C48C65B66906}">
      <dsp:nvSpPr>
        <dsp:cNvPr id="0" name=""/>
        <dsp:cNvSpPr/>
      </dsp:nvSpPr>
      <dsp:spPr>
        <a:xfrm>
          <a:off x="2069319" y="1814795"/>
          <a:ext cx="1759570" cy="7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400" kern="1200"/>
            <a:t>Metodología</a:t>
          </a:r>
          <a:endParaRPr lang="es-ES" sz="1400" kern="1200"/>
        </a:p>
      </dsp:txBody>
      <dsp:txXfrm>
        <a:off x="2069319" y="1814795"/>
        <a:ext cx="1759570" cy="703828"/>
      </dsp:txXfrm>
    </dsp:sp>
    <dsp:sp modelId="{8EC7B6E2-110A-4A8A-A50F-DA21A93CF41B}">
      <dsp:nvSpPr>
        <dsp:cNvPr id="0" name=""/>
        <dsp:cNvSpPr/>
      </dsp:nvSpPr>
      <dsp:spPr>
        <a:xfrm>
          <a:off x="4479931" y="407138"/>
          <a:ext cx="1073337" cy="10733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37AA31-866C-4972-98E9-9A4D1EC9F39D}">
      <dsp:nvSpPr>
        <dsp:cNvPr id="0" name=""/>
        <dsp:cNvSpPr/>
      </dsp:nvSpPr>
      <dsp:spPr>
        <a:xfrm>
          <a:off x="4708675" y="635882"/>
          <a:ext cx="615849" cy="6158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A0CDA7-F91D-4ED4-9F34-95A885D434BE}">
      <dsp:nvSpPr>
        <dsp:cNvPr id="0" name=""/>
        <dsp:cNvSpPr/>
      </dsp:nvSpPr>
      <dsp:spPr>
        <a:xfrm>
          <a:off x="4136814" y="1814795"/>
          <a:ext cx="1759570" cy="7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400" kern="1200"/>
            <a:t>Fundamentos</a:t>
          </a:r>
          <a:endParaRPr lang="es-ES" sz="1400" kern="1200"/>
        </a:p>
      </dsp:txBody>
      <dsp:txXfrm>
        <a:off x="4136814" y="1814795"/>
        <a:ext cx="1759570" cy="703828"/>
      </dsp:txXfrm>
    </dsp:sp>
    <dsp:sp modelId="{8811EA43-9842-491F-89B4-8EC72F8447AB}">
      <dsp:nvSpPr>
        <dsp:cNvPr id="0" name=""/>
        <dsp:cNvSpPr/>
      </dsp:nvSpPr>
      <dsp:spPr>
        <a:xfrm>
          <a:off x="6547426" y="407138"/>
          <a:ext cx="1073337" cy="107333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044D09-6845-4F2B-91FD-03CD601DA79D}">
      <dsp:nvSpPr>
        <dsp:cNvPr id="0" name=""/>
        <dsp:cNvSpPr/>
      </dsp:nvSpPr>
      <dsp:spPr>
        <a:xfrm>
          <a:off x="6776170" y="635882"/>
          <a:ext cx="615849" cy="6158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A19054-417A-476D-936C-2FE0D5EEFCC9}">
      <dsp:nvSpPr>
        <dsp:cNvPr id="0" name=""/>
        <dsp:cNvSpPr/>
      </dsp:nvSpPr>
      <dsp:spPr>
        <a:xfrm>
          <a:off x="6204309" y="1814795"/>
          <a:ext cx="1759570" cy="7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400" kern="1200"/>
            <a:t>Experimentación</a:t>
          </a:r>
          <a:endParaRPr lang="es-ES" sz="1400" kern="1200"/>
        </a:p>
      </dsp:txBody>
      <dsp:txXfrm>
        <a:off x="6204309" y="1814795"/>
        <a:ext cx="1759570" cy="703828"/>
      </dsp:txXfrm>
    </dsp:sp>
    <dsp:sp modelId="{D80EE90F-AA27-499A-A283-E59D4EBA1A15}">
      <dsp:nvSpPr>
        <dsp:cNvPr id="0" name=""/>
        <dsp:cNvSpPr/>
      </dsp:nvSpPr>
      <dsp:spPr>
        <a:xfrm>
          <a:off x="8614921" y="407138"/>
          <a:ext cx="1073337" cy="1073337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05C867-AA23-4D7D-A725-AA8225317FA5}">
      <dsp:nvSpPr>
        <dsp:cNvPr id="0" name=""/>
        <dsp:cNvSpPr/>
      </dsp:nvSpPr>
      <dsp:spPr>
        <a:xfrm>
          <a:off x="8843665" y="635882"/>
          <a:ext cx="615849" cy="6158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1B11CB-2C9D-47A3-AF7C-FC0B6A6B3562}">
      <dsp:nvSpPr>
        <dsp:cNvPr id="0" name=""/>
        <dsp:cNvSpPr/>
      </dsp:nvSpPr>
      <dsp:spPr>
        <a:xfrm>
          <a:off x="8271805" y="1814795"/>
          <a:ext cx="1759570" cy="7038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400" kern="1200"/>
            <a:t>Conclusiones</a:t>
          </a:r>
          <a:endParaRPr lang="es-ES" sz="1400" kern="1200"/>
        </a:p>
      </dsp:txBody>
      <dsp:txXfrm>
        <a:off x="8271805" y="1814795"/>
        <a:ext cx="1759570" cy="7038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26780-B807-1D40-A12E-0D2D6E304E9F}">
      <dsp:nvSpPr>
        <dsp:cNvPr id="0" name=""/>
        <dsp:cNvSpPr/>
      </dsp:nvSpPr>
      <dsp:spPr>
        <a:xfrm>
          <a:off x="4775" y="332455"/>
          <a:ext cx="2249646" cy="21436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6269A70-3375-A949-909A-A91E86E80BAF}">
      <dsp:nvSpPr>
        <dsp:cNvPr id="0" name=""/>
        <dsp:cNvSpPr/>
      </dsp:nvSpPr>
      <dsp:spPr>
        <a:xfrm>
          <a:off x="370996" y="2283545"/>
          <a:ext cx="2249646" cy="813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Imagen</a:t>
          </a:r>
        </a:p>
      </dsp:txBody>
      <dsp:txXfrm>
        <a:off x="394832" y="2307381"/>
        <a:ext cx="2201974" cy="766135"/>
      </dsp:txXfrm>
    </dsp:sp>
    <dsp:sp modelId="{77F796A2-B13A-C841-8EFD-FAC3BB2E8BB0}">
      <dsp:nvSpPr>
        <dsp:cNvPr id="0" name=""/>
        <dsp:cNvSpPr/>
      </dsp:nvSpPr>
      <dsp:spPr>
        <a:xfrm rot="22043">
          <a:off x="2687749" y="1145371"/>
          <a:ext cx="433340" cy="540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>
        <a:off x="2687750" y="1253066"/>
        <a:ext cx="303338" cy="324334"/>
      </dsp:txXfrm>
    </dsp:sp>
    <dsp:sp modelId="{C84A4E3B-2947-2D42-950E-AF6C9AEFC932}">
      <dsp:nvSpPr>
        <dsp:cNvPr id="0" name=""/>
        <dsp:cNvSpPr/>
      </dsp:nvSpPr>
      <dsp:spPr>
        <a:xfrm>
          <a:off x="3492512" y="354819"/>
          <a:ext cx="2249646" cy="21436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7000" r="-37000"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7697A9-86BE-B041-A69B-96B71EA4924A}">
      <dsp:nvSpPr>
        <dsp:cNvPr id="0" name=""/>
        <dsp:cNvSpPr/>
      </dsp:nvSpPr>
      <dsp:spPr>
        <a:xfrm>
          <a:off x="3858734" y="2350635"/>
          <a:ext cx="2249646" cy="7243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Modelo Predictivo</a:t>
          </a:r>
        </a:p>
      </dsp:txBody>
      <dsp:txXfrm>
        <a:off x="3879950" y="2371851"/>
        <a:ext cx="2207214" cy="681922"/>
      </dsp:txXfrm>
    </dsp:sp>
    <dsp:sp modelId="{1B9DD641-F031-3B4B-A457-BCDF06967484}">
      <dsp:nvSpPr>
        <dsp:cNvPr id="0" name=""/>
        <dsp:cNvSpPr/>
      </dsp:nvSpPr>
      <dsp:spPr>
        <a:xfrm rot="21570225">
          <a:off x="6175483" y="1140982"/>
          <a:ext cx="433347" cy="540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500" kern="1200"/>
        </a:p>
      </dsp:txBody>
      <dsp:txXfrm>
        <a:off x="6175485" y="1249657"/>
        <a:ext cx="303343" cy="324334"/>
      </dsp:txXfrm>
    </dsp:sp>
    <dsp:sp modelId="{BD49D9D0-4277-F64C-8FB1-3AA6A20E83BE}">
      <dsp:nvSpPr>
        <dsp:cNvPr id="0" name=""/>
        <dsp:cNvSpPr/>
      </dsp:nvSpPr>
      <dsp:spPr>
        <a:xfrm>
          <a:off x="6980250" y="324609"/>
          <a:ext cx="2249646" cy="214363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000" b="-5000"/>
          </a:stretch>
        </a:blip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09C6DBB8-EEE4-8247-A0D8-10B58A792C04}">
      <dsp:nvSpPr>
        <dsp:cNvPr id="0" name=""/>
        <dsp:cNvSpPr/>
      </dsp:nvSpPr>
      <dsp:spPr>
        <a:xfrm>
          <a:off x="7346471" y="2260008"/>
          <a:ext cx="2249646" cy="8451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Resultado</a:t>
          </a:r>
        </a:p>
      </dsp:txBody>
      <dsp:txXfrm>
        <a:off x="7371226" y="2284763"/>
        <a:ext cx="2200136" cy="7956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B844C-5B50-F24E-B4FC-B6CAEC7C8AAF}">
      <dsp:nvSpPr>
        <dsp:cNvPr id="0" name=""/>
        <dsp:cNvSpPr/>
      </dsp:nvSpPr>
      <dsp:spPr>
        <a:xfrm rot="10800000">
          <a:off x="944693" y="158"/>
          <a:ext cx="3381616" cy="371731"/>
        </a:xfrm>
        <a:prstGeom prst="homePlate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92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Aprendizaje supervisado</a:t>
          </a:r>
          <a:endParaRPr lang="es-ES" sz="1700" kern="1200" dirty="0"/>
        </a:p>
      </dsp:txBody>
      <dsp:txXfrm rot="10800000">
        <a:off x="1037626" y="158"/>
        <a:ext cx="3288683" cy="371731"/>
      </dsp:txXfrm>
    </dsp:sp>
    <dsp:sp modelId="{98D4B881-DEF7-2A4F-BE48-86D613E224DA}">
      <dsp:nvSpPr>
        <dsp:cNvPr id="0" name=""/>
        <dsp:cNvSpPr/>
      </dsp:nvSpPr>
      <dsp:spPr>
        <a:xfrm>
          <a:off x="758827" y="158"/>
          <a:ext cx="371731" cy="371731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1EE7B7-F0FD-DE41-B270-72589D22E787}">
      <dsp:nvSpPr>
        <dsp:cNvPr id="0" name=""/>
        <dsp:cNvSpPr/>
      </dsp:nvSpPr>
      <dsp:spPr>
        <a:xfrm rot="10800000">
          <a:off x="944693" y="464823"/>
          <a:ext cx="3381616" cy="371731"/>
        </a:xfrm>
        <a:prstGeom prst="homePlate">
          <a:avLst/>
        </a:prstGeom>
        <a:solidFill>
          <a:schemeClr val="accent3">
            <a:shade val="50000"/>
            <a:hueOff val="5870"/>
            <a:satOff val="7601"/>
            <a:lumOff val="233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92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Redes neuronales</a:t>
          </a:r>
          <a:endParaRPr lang="es-ES" sz="1700" kern="1200" dirty="0"/>
        </a:p>
      </dsp:txBody>
      <dsp:txXfrm rot="10800000">
        <a:off x="1037626" y="464823"/>
        <a:ext cx="3288683" cy="371731"/>
      </dsp:txXfrm>
    </dsp:sp>
    <dsp:sp modelId="{6DF819C3-03E0-5544-BEB7-F2DB86A2C924}">
      <dsp:nvSpPr>
        <dsp:cNvPr id="0" name=""/>
        <dsp:cNvSpPr/>
      </dsp:nvSpPr>
      <dsp:spPr>
        <a:xfrm>
          <a:off x="758827" y="464823"/>
          <a:ext cx="371731" cy="371731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905822-5BDD-3948-8B71-0E57E777BFF2}">
      <dsp:nvSpPr>
        <dsp:cNvPr id="0" name=""/>
        <dsp:cNvSpPr/>
      </dsp:nvSpPr>
      <dsp:spPr>
        <a:xfrm rot="10800000">
          <a:off x="944693" y="929488"/>
          <a:ext cx="3381616" cy="371731"/>
        </a:xfrm>
        <a:prstGeom prst="homePlate">
          <a:avLst/>
        </a:prstGeom>
        <a:solidFill>
          <a:schemeClr val="accent3">
            <a:shade val="50000"/>
            <a:hueOff val="5870"/>
            <a:satOff val="7601"/>
            <a:lumOff val="23323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92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Árboles de decisión</a:t>
          </a:r>
          <a:endParaRPr lang="es-ES" sz="1700" kern="1200" dirty="0"/>
        </a:p>
      </dsp:txBody>
      <dsp:txXfrm rot="10800000">
        <a:off x="1037626" y="929488"/>
        <a:ext cx="3288683" cy="371731"/>
      </dsp:txXfrm>
    </dsp:sp>
    <dsp:sp modelId="{AAF58378-18B9-644D-A444-588F40BE307F}">
      <dsp:nvSpPr>
        <dsp:cNvPr id="0" name=""/>
        <dsp:cNvSpPr/>
      </dsp:nvSpPr>
      <dsp:spPr>
        <a:xfrm>
          <a:off x="758827" y="929488"/>
          <a:ext cx="371731" cy="371731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60F4F-2482-0445-9450-FD95A9A1CF96}">
      <dsp:nvSpPr>
        <dsp:cNvPr id="0" name=""/>
        <dsp:cNvSpPr/>
      </dsp:nvSpPr>
      <dsp:spPr>
        <a:xfrm>
          <a:off x="2230436" y="1293109"/>
          <a:ext cx="1220600" cy="423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839"/>
              </a:lnTo>
              <a:lnTo>
                <a:pt x="1220600" y="211839"/>
              </a:lnTo>
              <a:lnTo>
                <a:pt x="1220600" y="423679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1875AA0F-0DBF-704D-AC12-C49DB93B0F24}">
      <dsp:nvSpPr>
        <dsp:cNvPr id="0" name=""/>
        <dsp:cNvSpPr/>
      </dsp:nvSpPr>
      <dsp:spPr>
        <a:xfrm>
          <a:off x="1009836" y="1293109"/>
          <a:ext cx="1220600" cy="423679"/>
        </a:xfrm>
        <a:custGeom>
          <a:avLst/>
          <a:gdLst/>
          <a:ahLst/>
          <a:cxnLst/>
          <a:rect l="0" t="0" r="0" b="0"/>
          <a:pathLst>
            <a:path>
              <a:moveTo>
                <a:pt x="1220600" y="0"/>
              </a:moveTo>
              <a:lnTo>
                <a:pt x="1220600" y="211839"/>
              </a:lnTo>
              <a:lnTo>
                <a:pt x="0" y="211839"/>
              </a:lnTo>
              <a:lnTo>
                <a:pt x="0" y="423679"/>
              </a:lnTo>
            </a:path>
          </a:pathLst>
        </a:custGeom>
        <a:noFill/>
        <a:ln w="9525" cap="flat" cmpd="sng" algn="ctr">
          <a:solidFill>
            <a:schemeClr val="accent1"/>
          </a:solidFill>
          <a:prstDash val="solid"/>
        </a:ln>
        <a:effectLst/>
      </dsp:spPr>
      <dsp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dsp:style>
    </dsp:sp>
    <dsp:sp modelId="{A3F3946C-DCEF-7845-98B5-D57E835F8EC5}">
      <dsp:nvSpPr>
        <dsp:cNvPr id="0" name=""/>
        <dsp:cNvSpPr/>
      </dsp:nvSpPr>
      <dsp:spPr>
        <a:xfrm>
          <a:off x="1221676" y="284348"/>
          <a:ext cx="2017521" cy="1008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>
              <a:solidFill>
                <a:schemeClr val="tx1"/>
              </a:solidFill>
            </a:rPr>
            <a:t>Tipos de clasificación</a:t>
          </a:r>
          <a:endParaRPr lang="es-ES" sz="2700" kern="1200" dirty="0">
            <a:solidFill>
              <a:schemeClr val="tx1"/>
            </a:solidFill>
          </a:endParaRPr>
        </a:p>
      </dsp:txBody>
      <dsp:txXfrm>
        <a:off x="1221676" y="284348"/>
        <a:ext cx="2017521" cy="1008760"/>
      </dsp:txXfrm>
    </dsp:sp>
    <dsp:sp modelId="{568419B9-25EF-4348-ADC0-1380BC886AF2}">
      <dsp:nvSpPr>
        <dsp:cNvPr id="0" name=""/>
        <dsp:cNvSpPr/>
      </dsp:nvSpPr>
      <dsp:spPr>
        <a:xfrm>
          <a:off x="1075" y="1716789"/>
          <a:ext cx="2017521" cy="1008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>
              <a:solidFill>
                <a:schemeClr val="tx1"/>
              </a:solidFill>
            </a:rPr>
            <a:t>Clasificación binaria</a:t>
          </a:r>
          <a:endParaRPr lang="es-ES" sz="2700" kern="1200" dirty="0">
            <a:solidFill>
              <a:schemeClr val="tx1"/>
            </a:solidFill>
          </a:endParaRPr>
        </a:p>
      </dsp:txBody>
      <dsp:txXfrm>
        <a:off x="1075" y="1716789"/>
        <a:ext cx="2017521" cy="1008760"/>
      </dsp:txXfrm>
    </dsp:sp>
    <dsp:sp modelId="{FE5B810F-9BF6-DD41-8C1D-8673A5E98D58}">
      <dsp:nvSpPr>
        <dsp:cNvPr id="0" name=""/>
        <dsp:cNvSpPr/>
      </dsp:nvSpPr>
      <dsp:spPr>
        <a:xfrm>
          <a:off x="2442276" y="1716789"/>
          <a:ext cx="2017521" cy="100876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 dirty="0">
              <a:solidFill>
                <a:schemeClr val="tx1"/>
              </a:solidFill>
            </a:rPr>
            <a:t>Clasificación multi-clase</a:t>
          </a:r>
          <a:endParaRPr lang="es-ES" sz="2700" kern="1200" dirty="0">
            <a:solidFill>
              <a:schemeClr val="tx1"/>
            </a:solidFill>
          </a:endParaRPr>
        </a:p>
      </dsp:txBody>
      <dsp:txXfrm>
        <a:off x="2442276" y="1716789"/>
        <a:ext cx="2017521" cy="10087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915B66-2989-4966-8F33-71F928923272}">
      <dsp:nvSpPr>
        <dsp:cNvPr id="0" name=""/>
        <dsp:cNvSpPr/>
      </dsp:nvSpPr>
      <dsp:spPr>
        <a:xfrm>
          <a:off x="259721" y="522890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99FD76-FC54-4703-9874-E0E432869D27}">
      <dsp:nvSpPr>
        <dsp:cNvPr id="0" name=""/>
        <dsp:cNvSpPr/>
      </dsp:nvSpPr>
      <dsp:spPr>
        <a:xfrm>
          <a:off x="452509" y="715678"/>
          <a:ext cx="532462" cy="5324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12AFF-C9A0-405C-89B2-8A26E7D82035}">
      <dsp:nvSpPr>
        <dsp:cNvPr id="0" name=""/>
        <dsp:cNvSpPr/>
      </dsp:nvSpPr>
      <dsp:spPr>
        <a:xfrm>
          <a:off x="1374482" y="522890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Búsqueda dataset</a:t>
          </a:r>
          <a:endParaRPr lang="es-ES" sz="2100" kern="1200"/>
        </a:p>
      </dsp:txBody>
      <dsp:txXfrm>
        <a:off x="1374482" y="522890"/>
        <a:ext cx="2163948" cy="918038"/>
      </dsp:txXfrm>
    </dsp:sp>
    <dsp:sp modelId="{49BF7811-0BD8-4BEB-9E2D-5C64915C9CE0}">
      <dsp:nvSpPr>
        <dsp:cNvPr id="0" name=""/>
        <dsp:cNvSpPr/>
      </dsp:nvSpPr>
      <dsp:spPr>
        <a:xfrm>
          <a:off x="3915482" y="522890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A0CD7-8570-4EEA-8A4F-303C178A34BE}">
      <dsp:nvSpPr>
        <dsp:cNvPr id="0" name=""/>
        <dsp:cNvSpPr/>
      </dsp:nvSpPr>
      <dsp:spPr>
        <a:xfrm>
          <a:off x="4108270" y="715678"/>
          <a:ext cx="532462" cy="5324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D0A1C-5C10-486F-8629-99BFE00E56F2}">
      <dsp:nvSpPr>
        <dsp:cNvPr id="0" name=""/>
        <dsp:cNvSpPr/>
      </dsp:nvSpPr>
      <dsp:spPr>
        <a:xfrm>
          <a:off x="5030243" y="522890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dirty="0"/>
            <a:t>Uso de redes neuronales</a:t>
          </a:r>
          <a:endParaRPr lang="es-ES" sz="2100" kern="1200" dirty="0"/>
        </a:p>
      </dsp:txBody>
      <dsp:txXfrm>
        <a:off x="5030243" y="522890"/>
        <a:ext cx="2163948" cy="918038"/>
      </dsp:txXfrm>
    </dsp:sp>
    <dsp:sp modelId="{8C1B2BC8-54FB-4297-9FB8-295205A93898}">
      <dsp:nvSpPr>
        <dsp:cNvPr id="0" name=""/>
        <dsp:cNvSpPr/>
      </dsp:nvSpPr>
      <dsp:spPr>
        <a:xfrm>
          <a:off x="7571243" y="522890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F737D5-5B7C-4950-962B-4EC84535C299}">
      <dsp:nvSpPr>
        <dsp:cNvPr id="0" name=""/>
        <dsp:cNvSpPr/>
      </dsp:nvSpPr>
      <dsp:spPr>
        <a:xfrm>
          <a:off x="7764031" y="715678"/>
          <a:ext cx="532462" cy="5324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2F167-1EAC-4821-9152-F9998063CCF3}">
      <dsp:nvSpPr>
        <dsp:cNvPr id="0" name=""/>
        <dsp:cNvSpPr/>
      </dsp:nvSpPr>
      <dsp:spPr>
        <a:xfrm>
          <a:off x="8686004" y="522890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dirty="0"/>
            <a:t>Uso de árboles de decisión</a:t>
          </a:r>
          <a:endParaRPr lang="es-ES" sz="2100" kern="1200" dirty="0"/>
        </a:p>
      </dsp:txBody>
      <dsp:txXfrm>
        <a:off x="8686004" y="522890"/>
        <a:ext cx="2163948" cy="918038"/>
      </dsp:txXfrm>
    </dsp:sp>
    <dsp:sp modelId="{660BDFC8-2CE3-49F0-A327-CB29EBB975FA}">
      <dsp:nvSpPr>
        <dsp:cNvPr id="0" name=""/>
        <dsp:cNvSpPr/>
      </dsp:nvSpPr>
      <dsp:spPr>
        <a:xfrm>
          <a:off x="259721" y="2031189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3647BD-9CCB-4AD3-B14F-7EFAEF20AB8B}">
      <dsp:nvSpPr>
        <dsp:cNvPr id="0" name=""/>
        <dsp:cNvSpPr/>
      </dsp:nvSpPr>
      <dsp:spPr>
        <a:xfrm>
          <a:off x="452509" y="2223977"/>
          <a:ext cx="532462" cy="5324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437A3-66B5-416A-94CE-09B946BBDA8D}">
      <dsp:nvSpPr>
        <dsp:cNvPr id="0" name=""/>
        <dsp:cNvSpPr/>
      </dsp:nvSpPr>
      <dsp:spPr>
        <a:xfrm>
          <a:off x="1374482" y="2031189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Incremento dataset</a:t>
          </a:r>
          <a:endParaRPr lang="es-ES" sz="2100" kern="1200"/>
        </a:p>
      </dsp:txBody>
      <dsp:txXfrm>
        <a:off x="1374482" y="2031189"/>
        <a:ext cx="2163948" cy="918038"/>
      </dsp:txXfrm>
    </dsp:sp>
    <dsp:sp modelId="{3EC2A783-CA1D-4E6A-9DC6-5464DFAF8285}">
      <dsp:nvSpPr>
        <dsp:cNvPr id="0" name=""/>
        <dsp:cNvSpPr/>
      </dsp:nvSpPr>
      <dsp:spPr>
        <a:xfrm>
          <a:off x="3915482" y="2031189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302F5C-0A71-46AF-93D3-D4C8D02E2E92}">
      <dsp:nvSpPr>
        <dsp:cNvPr id="0" name=""/>
        <dsp:cNvSpPr/>
      </dsp:nvSpPr>
      <dsp:spPr>
        <a:xfrm>
          <a:off x="4108270" y="2223977"/>
          <a:ext cx="532462" cy="5324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45F0B-E043-453B-9E63-E1EC0842F19E}">
      <dsp:nvSpPr>
        <dsp:cNvPr id="0" name=""/>
        <dsp:cNvSpPr/>
      </dsp:nvSpPr>
      <dsp:spPr>
        <a:xfrm>
          <a:off x="5030243" y="2031189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dirty="0"/>
            <a:t>Mejora del rendimiento</a:t>
          </a:r>
          <a:endParaRPr lang="es-ES" sz="2100" kern="1200" dirty="0"/>
        </a:p>
      </dsp:txBody>
      <dsp:txXfrm>
        <a:off x="5030243" y="2031189"/>
        <a:ext cx="2163948" cy="918038"/>
      </dsp:txXfrm>
    </dsp:sp>
    <dsp:sp modelId="{E70E461B-4864-4363-838D-D230B19ED2DC}">
      <dsp:nvSpPr>
        <dsp:cNvPr id="0" name=""/>
        <dsp:cNvSpPr/>
      </dsp:nvSpPr>
      <dsp:spPr>
        <a:xfrm>
          <a:off x="7571243" y="2031189"/>
          <a:ext cx="918038" cy="91803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89E457-F14A-4F66-912A-06FA365B598A}">
      <dsp:nvSpPr>
        <dsp:cNvPr id="0" name=""/>
        <dsp:cNvSpPr/>
      </dsp:nvSpPr>
      <dsp:spPr>
        <a:xfrm>
          <a:off x="7764031" y="2223977"/>
          <a:ext cx="532462" cy="53246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15E51F-CAA3-44A1-BC95-BDACB1F56DC3}">
      <dsp:nvSpPr>
        <dsp:cNvPr id="0" name=""/>
        <dsp:cNvSpPr/>
      </dsp:nvSpPr>
      <dsp:spPr>
        <a:xfrm>
          <a:off x="8686004" y="2031189"/>
          <a:ext cx="2163948" cy="918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Uso clasificadores binarios</a:t>
          </a:r>
          <a:endParaRPr lang="es-ES" sz="2100" kern="1200"/>
        </a:p>
      </dsp:txBody>
      <dsp:txXfrm>
        <a:off x="8686004" y="2031189"/>
        <a:ext cx="2163948" cy="9180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BFFD9A-1C11-4DDC-8AB8-35FCEF4D170D}">
      <dsp:nvSpPr>
        <dsp:cNvPr id="0" name=""/>
        <dsp:cNvSpPr/>
      </dsp:nvSpPr>
      <dsp:spPr>
        <a:xfrm>
          <a:off x="551554" y="428085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0458AE-B872-4270-83B2-E2C2B813FBE9}">
      <dsp:nvSpPr>
        <dsp:cNvPr id="0" name=""/>
        <dsp:cNvSpPr/>
      </dsp:nvSpPr>
      <dsp:spPr>
        <a:xfrm>
          <a:off x="675090" y="544192"/>
          <a:ext cx="350784" cy="3507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DBD4C-C834-43AF-924D-D9DE576111DD}">
      <dsp:nvSpPr>
        <dsp:cNvPr id="0" name=""/>
        <dsp:cNvSpPr/>
      </dsp:nvSpPr>
      <dsp:spPr>
        <a:xfrm>
          <a:off x="1285953" y="428085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Algoritmo Extreme </a:t>
          </a:r>
          <a:r>
            <a:rPr lang="es-ES_tradnl" sz="1300" kern="1200" dirty="0" err="1"/>
            <a:t>Gradient</a:t>
          </a:r>
          <a:r>
            <a:rPr lang="es-ES_tradnl" sz="1300" kern="1200" dirty="0"/>
            <a:t> </a:t>
          </a:r>
          <a:r>
            <a:rPr lang="es-ES_tradnl" sz="1300" kern="1200" dirty="0" err="1"/>
            <a:t>Boosting</a:t>
          </a:r>
          <a:endParaRPr lang="en-US" sz="1300" kern="1200" dirty="0"/>
        </a:p>
      </dsp:txBody>
      <dsp:txXfrm>
        <a:off x="1285953" y="428085"/>
        <a:ext cx="1425599" cy="604800"/>
      </dsp:txXfrm>
    </dsp:sp>
    <dsp:sp modelId="{C40191F3-3728-40AE-9510-1C0246DC93A5}">
      <dsp:nvSpPr>
        <dsp:cNvPr id="0" name=""/>
        <dsp:cNvSpPr/>
      </dsp:nvSpPr>
      <dsp:spPr>
        <a:xfrm>
          <a:off x="3590634" y="482462"/>
          <a:ext cx="604800" cy="6048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406BB5-F8FB-4008-BF89-5ACE1EC3ED3B}">
      <dsp:nvSpPr>
        <dsp:cNvPr id="0" name=""/>
        <dsp:cNvSpPr/>
      </dsp:nvSpPr>
      <dsp:spPr>
        <a:xfrm>
          <a:off x="3717668" y="609463"/>
          <a:ext cx="350784" cy="3507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B8178-1208-45AE-A087-DCE5E5D02BE0}">
      <dsp:nvSpPr>
        <dsp:cNvPr id="0" name=""/>
        <dsp:cNvSpPr/>
      </dsp:nvSpPr>
      <dsp:spPr>
        <a:xfrm>
          <a:off x="4325039" y="482462"/>
          <a:ext cx="1425599" cy="604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300" kern="1200" dirty="0"/>
            <a:t>Librería: </a:t>
          </a:r>
          <a:r>
            <a:rPr lang="es-ES_tradnl" sz="1300" kern="1200" dirty="0" err="1"/>
            <a:t>xgboost</a:t>
          </a:r>
          <a:r>
            <a:rPr lang="es-ES_tradnl" sz="1300" kern="1200" dirty="0"/>
            <a:t> </a:t>
          </a:r>
          <a:endParaRPr lang="en-US" sz="1300" kern="1200" dirty="0"/>
        </a:p>
      </dsp:txBody>
      <dsp:txXfrm>
        <a:off x="4325039" y="482462"/>
        <a:ext cx="1425599" cy="6048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81ABB-BA35-184B-AD05-05EA6E4B0956}">
      <dsp:nvSpPr>
        <dsp:cNvPr id="0" name=""/>
        <dsp:cNvSpPr/>
      </dsp:nvSpPr>
      <dsp:spPr>
        <a:xfrm>
          <a:off x="0" y="404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CD9CC0-FD95-8544-A64A-2A12913047DC}">
      <dsp:nvSpPr>
        <dsp:cNvPr id="0" name=""/>
        <dsp:cNvSpPr/>
      </dsp:nvSpPr>
      <dsp:spPr>
        <a:xfrm>
          <a:off x="0" y="404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200" kern="1200" dirty="0"/>
            <a:t>T</a:t>
          </a:r>
          <a:r>
            <a:rPr lang="es-ES" sz="2200" kern="1200" dirty="0"/>
            <a:t>amaño del </a:t>
          </a:r>
          <a:r>
            <a:rPr lang="es-ES" sz="2200" i="1" kern="1200" dirty="0" err="1"/>
            <a:t>batch</a:t>
          </a:r>
          <a:r>
            <a:rPr lang="es-ES" sz="2200" kern="1200" dirty="0"/>
            <a:t> y número de </a:t>
          </a:r>
          <a:r>
            <a:rPr lang="es-ES" sz="2200" i="1" kern="1200" dirty="0" err="1"/>
            <a:t>epochs</a:t>
          </a:r>
          <a:r>
            <a:rPr lang="es-ES" sz="2200" kern="1200" dirty="0"/>
            <a:t> </a:t>
          </a:r>
        </a:p>
      </dsp:txBody>
      <dsp:txXfrm>
        <a:off x="0" y="404"/>
        <a:ext cx="10251108" cy="473324"/>
      </dsp:txXfrm>
    </dsp:sp>
    <dsp:sp modelId="{96446E2C-9A88-CB43-A7E6-8F2BA1874522}">
      <dsp:nvSpPr>
        <dsp:cNvPr id="0" name=""/>
        <dsp:cNvSpPr/>
      </dsp:nvSpPr>
      <dsp:spPr>
        <a:xfrm>
          <a:off x="0" y="473728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780C8E-18D6-3D40-A6AD-84A361C418C3}">
      <dsp:nvSpPr>
        <dsp:cNvPr id="0" name=""/>
        <dsp:cNvSpPr/>
      </dsp:nvSpPr>
      <dsp:spPr>
        <a:xfrm>
          <a:off x="0" y="473728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Algoritmos de optimización </a:t>
          </a:r>
        </a:p>
      </dsp:txBody>
      <dsp:txXfrm>
        <a:off x="0" y="473728"/>
        <a:ext cx="10251108" cy="473324"/>
      </dsp:txXfrm>
    </dsp:sp>
    <dsp:sp modelId="{DBEAA3D8-DF67-A048-BAE6-2A74C80ADDCE}">
      <dsp:nvSpPr>
        <dsp:cNvPr id="0" name=""/>
        <dsp:cNvSpPr/>
      </dsp:nvSpPr>
      <dsp:spPr>
        <a:xfrm>
          <a:off x="0" y="947053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A86E58-0AB7-454B-A419-20FDCFCC3201}">
      <dsp:nvSpPr>
        <dsp:cNvPr id="0" name=""/>
        <dsp:cNvSpPr/>
      </dsp:nvSpPr>
      <dsp:spPr>
        <a:xfrm>
          <a:off x="0" y="947053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Índice de aprendizaje e impulso </a:t>
          </a:r>
        </a:p>
      </dsp:txBody>
      <dsp:txXfrm>
        <a:off x="0" y="947053"/>
        <a:ext cx="10251108" cy="473324"/>
      </dsp:txXfrm>
    </dsp:sp>
    <dsp:sp modelId="{D26B5046-1C5D-1445-92CD-6893163133E1}">
      <dsp:nvSpPr>
        <dsp:cNvPr id="0" name=""/>
        <dsp:cNvSpPr/>
      </dsp:nvSpPr>
      <dsp:spPr>
        <a:xfrm>
          <a:off x="0" y="1420377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A4371F-DD9C-6E4B-B223-3D4E7B621E8E}">
      <dsp:nvSpPr>
        <dsp:cNvPr id="0" name=""/>
        <dsp:cNvSpPr/>
      </dsp:nvSpPr>
      <dsp:spPr>
        <a:xfrm>
          <a:off x="0" y="1420377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Inicialización del peso de la red </a:t>
          </a:r>
        </a:p>
      </dsp:txBody>
      <dsp:txXfrm>
        <a:off x="0" y="1420377"/>
        <a:ext cx="10251108" cy="473324"/>
      </dsp:txXfrm>
    </dsp:sp>
    <dsp:sp modelId="{BA5029FD-DCDC-6E4D-A87C-77392F3E3F1B}">
      <dsp:nvSpPr>
        <dsp:cNvPr id="0" name=""/>
        <dsp:cNvSpPr/>
      </dsp:nvSpPr>
      <dsp:spPr>
        <a:xfrm>
          <a:off x="0" y="1893702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F34B2-939F-884D-88DF-A66AEA910A64}">
      <dsp:nvSpPr>
        <dsp:cNvPr id="0" name=""/>
        <dsp:cNvSpPr/>
      </dsp:nvSpPr>
      <dsp:spPr>
        <a:xfrm>
          <a:off x="0" y="1893702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Función de activación neuronal </a:t>
          </a:r>
        </a:p>
      </dsp:txBody>
      <dsp:txXfrm>
        <a:off x="0" y="1893702"/>
        <a:ext cx="10251108" cy="473324"/>
      </dsp:txXfrm>
    </dsp:sp>
    <dsp:sp modelId="{DC18504A-2638-644A-8A52-ACA5A9DC727F}">
      <dsp:nvSpPr>
        <dsp:cNvPr id="0" name=""/>
        <dsp:cNvSpPr/>
      </dsp:nvSpPr>
      <dsp:spPr>
        <a:xfrm>
          <a:off x="0" y="2367026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83516-AF88-F840-AF3B-DA85793AEDFC}">
      <dsp:nvSpPr>
        <dsp:cNvPr id="0" name=""/>
        <dsp:cNvSpPr/>
      </dsp:nvSpPr>
      <dsp:spPr>
        <a:xfrm>
          <a:off x="0" y="2367026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Regulación del </a:t>
          </a:r>
          <a:r>
            <a:rPr lang="es-ES" sz="2200" i="1" kern="1200" dirty="0" err="1"/>
            <a:t>dropout</a:t>
          </a:r>
          <a:r>
            <a:rPr lang="es-ES" sz="2200" kern="1200" dirty="0"/>
            <a:t> </a:t>
          </a:r>
        </a:p>
      </dsp:txBody>
      <dsp:txXfrm>
        <a:off x="0" y="2367026"/>
        <a:ext cx="10251108" cy="473324"/>
      </dsp:txXfrm>
    </dsp:sp>
    <dsp:sp modelId="{691E8B20-AFDA-F44F-A78A-B94E8A574136}">
      <dsp:nvSpPr>
        <dsp:cNvPr id="0" name=""/>
        <dsp:cNvSpPr/>
      </dsp:nvSpPr>
      <dsp:spPr>
        <a:xfrm>
          <a:off x="0" y="2840351"/>
          <a:ext cx="1025110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06EDFA-A98E-9846-89F0-883C1F177705}">
      <dsp:nvSpPr>
        <dsp:cNvPr id="0" name=""/>
        <dsp:cNvSpPr/>
      </dsp:nvSpPr>
      <dsp:spPr>
        <a:xfrm>
          <a:off x="0" y="2840351"/>
          <a:ext cx="10251108" cy="4733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Número de neuronas</a:t>
          </a:r>
        </a:p>
      </dsp:txBody>
      <dsp:txXfrm>
        <a:off x="0" y="2840351"/>
        <a:ext cx="10251108" cy="4733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2C78C-8D0F-C94F-AA20-96073ADB1800}">
      <dsp:nvSpPr>
        <dsp:cNvPr id="0" name=""/>
        <dsp:cNvSpPr/>
      </dsp:nvSpPr>
      <dsp:spPr>
        <a:xfrm>
          <a:off x="474" y="302754"/>
          <a:ext cx="1849530" cy="11097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'A'</a:t>
          </a:r>
        </a:p>
      </dsp:txBody>
      <dsp:txXfrm>
        <a:off x="474" y="302754"/>
        <a:ext cx="1849530" cy="1109718"/>
      </dsp:txXfrm>
    </dsp:sp>
    <dsp:sp modelId="{C0796089-C1B7-7445-8ED8-944827DF5B80}">
      <dsp:nvSpPr>
        <dsp:cNvPr id="0" name=""/>
        <dsp:cNvSpPr/>
      </dsp:nvSpPr>
      <dsp:spPr>
        <a:xfrm>
          <a:off x="2034957" y="302754"/>
          <a:ext cx="1849530" cy="110971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'B'</a:t>
          </a:r>
        </a:p>
      </dsp:txBody>
      <dsp:txXfrm>
        <a:off x="2034957" y="302754"/>
        <a:ext cx="1849530" cy="1109718"/>
      </dsp:txXfrm>
    </dsp:sp>
    <dsp:sp modelId="{FA792D9D-FD02-7E43-9E85-0B9EE80788B4}">
      <dsp:nvSpPr>
        <dsp:cNvPr id="0" name=""/>
        <dsp:cNvSpPr/>
      </dsp:nvSpPr>
      <dsp:spPr>
        <a:xfrm>
          <a:off x="1017715" y="1597426"/>
          <a:ext cx="1849530" cy="110971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100" kern="1200" dirty="0"/>
            <a:t>Signo 'C'</a:t>
          </a:r>
        </a:p>
      </dsp:txBody>
      <dsp:txXfrm>
        <a:off x="1017715" y="1597426"/>
        <a:ext cx="1849530" cy="1109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29A29F-4CC6-C240-8ECC-4953AA3A2F98}" type="datetimeFigureOut">
              <a:rPr lang="es-ES_tradnl" smtClean="0"/>
              <a:t>3/10/21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72FE5-E73D-D24C-B0C8-40457933F33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9361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Machine </a:t>
            </a:r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>
                <a:sym typeface="Wingdings" pitchFamily="2" charset="2"/>
              </a:rPr>
              <a:t> Disciplina que permite detectar patrones</a:t>
            </a:r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59714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5370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02519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11106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26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41902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35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04533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772FE5-E73D-D24C-B0C8-40457933F33E}" type="slidenum">
              <a:rPr lang="es-ES_tradnl" smtClean="0"/>
              <a:t>37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02886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0E71DDDF-0942-1B47-9DB1-85C74290284D}" type="datetime1">
              <a:rPr lang="es-ES" smtClean="0"/>
              <a:t>3/10/21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3854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860AE49A-6868-B349-928F-F46687624189}" type="datetime1">
              <a:rPr lang="es-E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465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E490C037-9548-6B44-B745-9AEC570A91A4}" type="datetime1">
              <a:rPr lang="es-E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757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BFE10EB9-9BCF-0243-856B-14FB8F4D0E11}" type="datetime1">
              <a:rPr lang="es-E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>
            <a:lvl1pPr>
              <a:defRPr cap="none"/>
            </a:lvl1pPr>
          </a:lstStyle>
          <a:p>
            <a:fld id="{A4CE0943-333C-C945-B447-FC8E0A6956E4}" type="slidenum">
              <a:rPr lang="es-ES_tradnl" smtClean="0"/>
              <a:pPr/>
              <a:t>‹Nº›</a:t>
            </a:fld>
            <a:r>
              <a:rPr lang="es-ES_tradnl" dirty="0"/>
              <a:t>/37</a:t>
            </a:r>
          </a:p>
        </p:txBody>
      </p:sp>
    </p:spTree>
    <p:extLst>
      <p:ext uri="{BB962C8B-B14F-4D97-AF65-F5344CB8AC3E}">
        <p14:creationId xmlns:p14="http://schemas.microsoft.com/office/powerpoint/2010/main" val="348733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4081769B-BEED-7F46-86FB-67E4D3A86AAD}" type="datetime1">
              <a:rPr lang="es-ES" smtClean="0"/>
              <a:t>3/10/21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es-ES_tradnl" noProof="0" dirty="0"/>
              <a:t>&lt;#&gt;/20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94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2042E3A4-01D0-6A40-8B20-C4B3ACA1B3BC}" type="datetime1">
              <a:rPr lang="es-E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r>
              <a:rPr lang="es-ES_tradnl" noProof="0" dirty="0"/>
              <a:t>&lt;#&gt;/20</a:t>
            </a:r>
          </a:p>
        </p:txBody>
      </p:sp>
    </p:spTree>
    <p:extLst>
      <p:ext uri="{BB962C8B-B14F-4D97-AF65-F5344CB8AC3E}">
        <p14:creationId xmlns:p14="http://schemas.microsoft.com/office/powerpoint/2010/main" val="1255113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DE6F6807-431E-D944-A846-056E67656185}" type="datetime1">
              <a:rPr lang="es-ES" smtClean="0"/>
              <a:t>3/10/21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708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1C2DE042-B8F9-3B4F-8E96-881B8D441454}" type="datetime1">
              <a:rPr lang="es-ES" smtClean="0"/>
              <a:t>3/10/21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60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AB5DC5C7-3BC4-B944-8A21-282B3E6DDB8F}" type="datetime1">
              <a:rPr lang="es-ES" smtClean="0"/>
              <a:t>3/10/21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19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2E9A6466-5E2A-9E42-9380-D5F1CE5F44BC}" type="datetime1">
              <a:rPr lang="es-E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20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7B746E6-1B9B-2F48-9D22-D67845D7F4D5}" type="datetime1">
              <a:rPr lang="es-ES" smtClean="0"/>
              <a:t>3/10/21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39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B0F99BB-7822-AD41-A610-04D47B4D027B}" type="datetime1">
              <a:rPr lang="es-ES" smtClean="0"/>
              <a:t>3/10/21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7933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5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4.jpeg"/><Relationship Id="rId9" Type="http://schemas.openxmlformats.org/officeDocument/2006/relationships/diagramColors" Target="../diagrams/colors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openxmlformats.org/officeDocument/2006/relationships/image" Target="../media/image65.png"/><Relationship Id="rId7" Type="http://schemas.openxmlformats.org/officeDocument/2006/relationships/diagramColors" Target="../diagrams/colors17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20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21.png"/><Relationship Id="rId9" Type="http://schemas.microsoft.com/office/2007/relationships/diagramDrawing" Target="../diagrams/drawin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50525D-9B34-A04E-80EA-7ACBA7E5A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0779" y="416233"/>
            <a:ext cx="6119131" cy="2138400"/>
          </a:xfrm>
        </p:spPr>
        <p:txBody>
          <a:bodyPr>
            <a:normAutofit/>
          </a:bodyPr>
          <a:lstStyle/>
          <a:p>
            <a:r>
              <a:rPr lang="en-GB" b="1" dirty="0"/>
              <a:t>PROCESAMIENTO DEL LENGUAJE DE SIGNOS Y SU CONVERSIÓN A TEXTO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F21047B-3E00-3341-B331-B0E1BF226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538" y="4303368"/>
            <a:ext cx="6125372" cy="1655762"/>
          </a:xfrm>
        </p:spPr>
        <p:txBody>
          <a:bodyPr>
            <a:normAutofit/>
          </a:bodyPr>
          <a:lstStyle/>
          <a:p>
            <a:r>
              <a:rPr lang="es-ES_tradnl" sz="1900" dirty="0"/>
              <a:t>Tutoras: </a:t>
            </a:r>
            <a:r>
              <a:rPr lang="es-ES_tradnl" sz="1900" dirty="0" err="1"/>
              <a:t>Elisabet</a:t>
            </a:r>
            <a:r>
              <a:rPr lang="es-ES_tradnl" sz="1900" dirty="0"/>
              <a:t> </a:t>
            </a:r>
            <a:r>
              <a:rPr lang="es-ES_tradnl" sz="1900" dirty="0" err="1"/>
              <a:t>Golobardes</a:t>
            </a:r>
            <a:r>
              <a:rPr lang="es-ES_tradnl" sz="1900" dirty="0"/>
              <a:t> </a:t>
            </a:r>
            <a:r>
              <a:rPr lang="es-ES_tradnl" sz="1900" dirty="0" err="1"/>
              <a:t>Ribé</a:t>
            </a:r>
            <a:r>
              <a:rPr lang="es-ES_tradnl" sz="1900" dirty="0"/>
              <a:t> y Núria Valls </a:t>
            </a:r>
            <a:r>
              <a:rPr lang="es-ES_tradnl" sz="1900" dirty="0" err="1"/>
              <a:t>Canudas</a:t>
            </a:r>
            <a:r>
              <a:rPr lang="es-ES_tradnl" sz="1900" dirty="0"/>
              <a:t>.</a:t>
            </a:r>
          </a:p>
          <a:p>
            <a:r>
              <a:rPr lang="es-ES_tradnl" sz="1900" dirty="0"/>
              <a:t>Alumna: Mar Galiana Fernández</a:t>
            </a:r>
          </a:p>
          <a:p>
            <a:r>
              <a:rPr lang="es-ES_tradnl" dirty="0"/>
              <a:t> </a:t>
            </a:r>
          </a:p>
        </p:txBody>
      </p:sp>
      <p:pic>
        <p:nvPicPr>
          <p:cNvPr id="4" name="Picture 3" descr="Una red de líneas y puntos conectados">
            <a:extLst>
              <a:ext uri="{FF2B5EF4-FFF2-40B4-BE49-F238E27FC236}">
                <a16:creationId xmlns:a16="http://schemas.microsoft.com/office/drawing/2014/main" id="{3B5C8F39-A955-4CAD-B5D5-8A98F9E0E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16" r="28942"/>
          <a:stretch/>
        </p:blipFill>
        <p:spPr>
          <a:xfrm>
            <a:off x="20" y="10"/>
            <a:ext cx="3863955" cy="685798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3465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082ABF0E-136B-A046-92CF-D72D0CB5BE91}"/>
              </a:ext>
            </a:extLst>
          </p:cNvPr>
          <p:cNvSpPr txBox="1">
            <a:spLocks/>
          </p:cNvSpPr>
          <p:nvPr/>
        </p:nvSpPr>
        <p:spPr>
          <a:xfrm>
            <a:off x="5133179" y="4265613"/>
            <a:ext cx="6125372" cy="16557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_tradnl" dirty="0"/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4B230E93-7505-ED4B-BA93-63A57FC7B90C}"/>
              </a:ext>
            </a:extLst>
          </p:cNvPr>
          <p:cNvSpPr txBox="1">
            <a:spLocks/>
          </p:cNvSpPr>
          <p:nvPr/>
        </p:nvSpPr>
        <p:spPr>
          <a:xfrm>
            <a:off x="4980779" y="2918203"/>
            <a:ext cx="6125372" cy="40909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600" dirty="0"/>
              <a:t>Data </a:t>
            </a:r>
            <a:r>
              <a:rPr lang="es-ES_tradnl" sz="1600" dirty="0" err="1"/>
              <a:t>Science</a:t>
            </a:r>
            <a:r>
              <a:rPr lang="es-ES_tradnl" sz="1600" dirty="0"/>
              <a:t> </a:t>
            </a:r>
            <a:r>
              <a:rPr lang="es-ES_tradnl" sz="1600" dirty="0" err="1"/>
              <a:t>for</a:t>
            </a:r>
            <a:r>
              <a:rPr lang="es-ES_tradnl" sz="1600" dirty="0"/>
              <a:t> </a:t>
            </a:r>
            <a:r>
              <a:rPr lang="es-ES_tradnl" sz="1600" dirty="0" err="1"/>
              <a:t>the</a:t>
            </a:r>
            <a:r>
              <a:rPr lang="es-ES_tradnl" sz="1600" dirty="0"/>
              <a:t> Digital </a:t>
            </a:r>
            <a:r>
              <a:rPr lang="es-ES_tradnl" sz="1600" dirty="0" err="1"/>
              <a:t>Society</a:t>
            </a:r>
            <a:r>
              <a:rPr lang="es-ES_tradnl" sz="1600" dirty="0"/>
              <a:t> (DS4DS)</a:t>
            </a:r>
            <a:endParaRPr lang="es-ES_tradnl" sz="1800" dirty="0"/>
          </a:p>
        </p:txBody>
      </p:sp>
    </p:spTree>
    <p:extLst>
      <p:ext uri="{BB962C8B-B14F-4D97-AF65-F5344CB8AC3E}">
        <p14:creationId xmlns:p14="http://schemas.microsoft.com/office/powerpoint/2010/main" val="2194771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C4FD20EE-EB9D-5945-83F9-571C7E6B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91" y="190454"/>
            <a:ext cx="10956818" cy="680726"/>
          </a:xfrm>
          <a:solidFill>
            <a:srgbClr val="233441"/>
          </a:solidFill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s-ES_tradnl" dirty="0"/>
              <a:t>Experimentación 2: redes neuronales 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0AD57E6-11B5-2A48-A438-DFDCD996E08C}"/>
              </a:ext>
            </a:extLst>
          </p:cNvPr>
          <p:cNvGrpSpPr/>
          <p:nvPr/>
        </p:nvGrpSpPr>
        <p:grpSpPr>
          <a:xfrm>
            <a:off x="356233" y="1203244"/>
            <a:ext cx="6005976" cy="544787"/>
            <a:chOff x="4148" y="825820"/>
            <a:chExt cx="3733962" cy="54478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768AEE47-FCB6-CC41-AC25-AFC357F52927}"/>
                </a:ext>
              </a:extLst>
            </p:cNvPr>
            <p:cNvSpPr/>
            <p:nvPr/>
          </p:nvSpPr>
          <p:spPr>
            <a:xfrm>
              <a:off x="4148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37EE953-E147-DE4C-A93B-7D4B6E4690BA}"/>
                </a:ext>
              </a:extLst>
            </p:cNvPr>
            <p:cNvSpPr txBox="1"/>
            <p:nvPr/>
          </p:nvSpPr>
          <p:spPr>
            <a:xfrm>
              <a:off x="4148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artificial / </a:t>
              </a:r>
              <a:r>
                <a:rPr lang="es-ES" sz="2200" dirty="0" err="1"/>
                <a:t>B</a:t>
              </a:r>
              <a:r>
                <a:rPr lang="es-ES" sz="2200" kern="1200" dirty="0" err="1"/>
                <a:t>ackpropagation</a:t>
              </a:r>
              <a:endParaRPr lang="es-ES" sz="2200" kern="1200" dirty="0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F590EE91-7F15-FB4F-B18C-7FD37ECBF82D}"/>
              </a:ext>
            </a:extLst>
          </p:cNvPr>
          <p:cNvGrpSpPr/>
          <p:nvPr/>
        </p:nvGrpSpPr>
        <p:grpSpPr>
          <a:xfrm>
            <a:off x="348655" y="3497228"/>
            <a:ext cx="6013554" cy="544787"/>
            <a:chOff x="5766116" y="825820"/>
            <a:chExt cx="3733962" cy="544787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99C2D8BB-046B-6A4A-8101-5E4EFA11E3B1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12C3E552-276E-BF4F-BF67-559EC8D5EEDE}"/>
                </a:ext>
              </a:extLst>
            </p:cNvPr>
            <p:cNvSpPr txBox="1"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</a:t>
              </a:r>
            </a:p>
          </p:txBody>
        </p:sp>
      </p:grpSp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EBCB11EB-7A09-AC44-96E9-CBF68E72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5" y="1868348"/>
            <a:ext cx="6013554" cy="833087"/>
          </a:xfrm>
          <a:prstGeom prst="rect">
            <a:avLst/>
          </a:prstGeom>
          <a:ln>
            <a:solidFill>
              <a:srgbClr val="7DA9B1"/>
            </a:solidFill>
          </a:ln>
        </p:spPr>
      </p:pic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73FCB4A3-08AF-224F-9952-59D034C8F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"/>
          <a:stretch/>
        </p:blipFill>
        <p:spPr>
          <a:xfrm>
            <a:off x="356233" y="4209332"/>
            <a:ext cx="6009767" cy="2419728"/>
          </a:xfrm>
          <a:prstGeom prst="rect">
            <a:avLst/>
          </a:prstGeom>
          <a:ln>
            <a:solidFill>
              <a:srgbClr val="7DA9B1"/>
            </a:solidFill>
          </a:ln>
        </p:spPr>
      </p:pic>
      <p:pic>
        <p:nvPicPr>
          <p:cNvPr id="14" name="Picture 14" descr="Applied Sciences | Free Full-Text | Comparison of Convolutional Neural  Network Architectures for Classification of Tomato Plant Diseases">
            <a:extLst>
              <a:ext uri="{FF2B5EF4-FFF2-40B4-BE49-F238E27FC236}">
                <a16:creationId xmlns:a16="http://schemas.microsoft.com/office/drawing/2014/main" id="{B955EC12-4405-BC47-ACFF-E5643CA96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701" y="3497228"/>
            <a:ext cx="4718644" cy="1728325"/>
          </a:xfrm>
          <a:prstGeom prst="rect">
            <a:avLst/>
          </a:prstGeom>
          <a:noFill/>
          <a:ln>
            <a:solidFill>
              <a:srgbClr val="7DA9B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ow to Build and Train Your First Neural Network – Towards AI — The Best of  Tech, Science, and Engineering">
            <a:extLst>
              <a:ext uri="{FF2B5EF4-FFF2-40B4-BE49-F238E27FC236}">
                <a16:creationId xmlns:a16="http://schemas.microsoft.com/office/drawing/2014/main" id="{6F038C35-3931-0F41-8907-9C7461095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720" y="1203244"/>
            <a:ext cx="2680125" cy="1502335"/>
          </a:xfrm>
          <a:prstGeom prst="rect">
            <a:avLst/>
          </a:prstGeom>
          <a:noFill/>
          <a:ln>
            <a:solidFill>
              <a:srgbClr val="7DA9B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lecha izquierda y derecha 16">
            <a:extLst>
              <a:ext uri="{FF2B5EF4-FFF2-40B4-BE49-F238E27FC236}">
                <a16:creationId xmlns:a16="http://schemas.microsoft.com/office/drawing/2014/main" id="{6E8E95CD-5C26-FA46-B33B-60A1AF5F6169}"/>
              </a:ext>
            </a:extLst>
          </p:cNvPr>
          <p:cNvSpPr/>
          <p:nvPr/>
        </p:nvSpPr>
        <p:spPr>
          <a:xfrm>
            <a:off x="6615519" y="1740104"/>
            <a:ext cx="1549891" cy="544787"/>
          </a:xfrm>
          <a:prstGeom prst="leftRightArrow">
            <a:avLst>
              <a:gd name="adj1" fmla="val 43666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Flecha izquierda y arriba 17">
            <a:extLst>
              <a:ext uri="{FF2B5EF4-FFF2-40B4-BE49-F238E27FC236}">
                <a16:creationId xmlns:a16="http://schemas.microsoft.com/office/drawing/2014/main" id="{68DA3296-65E5-5741-B98E-634CA47EE138}"/>
              </a:ext>
            </a:extLst>
          </p:cNvPr>
          <p:cNvSpPr/>
          <p:nvPr/>
        </p:nvSpPr>
        <p:spPr>
          <a:xfrm>
            <a:off x="6794255" y="5448185"/>
            <a:ext cx="1776865" cy="1180876"/>
          </a:xfrm>
          <a:prstGeom prst="leftUpArrow">
            <a:avLst>
              <a:gd name="adj1" fmla="val 17695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1E7289D1-8244-5744-9182-A04D34ABB596}"/>
              </a:ext>
            </a:extLst>
          </p:cNvPr>
          <p:cNvCxnSpPr>
            <a:cxnSpLocks/>
          </p:cNvCxnSpPr>
          <p:nvPr/>
        </p:nvCxnSpPr>
        <p:spPr>
          <a:xfrm>
            <a:off x="0" y="3220728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201930FB-DE47-454B-8982-8932EFEF2672}"/>
              </a:ext>
            </a:extLst>
          </p:cNvPr>
          <p:cNvCxnSpPr>
            <a:cxnSpLocks/>
          </p:cNvCxnSpPr>
          <p:nvPr/>
        </p:nvCxnSpPr>
        <p:spPr>
          <a:xfrm>
            <a:off x="0" y="993272"/>
            <a:ext cx="12192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75D1E03-2642-ED45-9CEE-89A82FCA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10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240067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0FEAC2-0B16-B94E-849D-1CE0625E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_tradnl" dirty="0"/>
              <a:t>Experimentación 2: redes neuronales</a:t>
            </a:r>
          </a:p>
        </p:txBody>
      </p:sp>
      <p:graphicFrame>
        <p:nvGraphicFramePr>
          <p:cNvPr id="5" name="Tabla 5">
            <a:extLst>
              <a:ext uri="{FF2B5EF4-FFF2-40B4-BE49-F238E27FC236}">
                <a16:creationId xmlns:a16="http://schemas.microsoft.com/office/drawing/2014/main" id="{C7CE8721-C917-694A-A19E-50DF0A3A1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8589999"/>
              </p:ext>
            </p:extLst>
          </p:nvPr>
        </p:nvGraphicFramePr>
        <p:xfrm>
          <a:off x="1079500" y="4872778"/>
          <a:ext cx="100266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21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memoria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memoria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7,78 GB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8,41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1,09 GB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1,72 GB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2ECDB48F-6328-F046-944F-EC872AE212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729484"/>
              </p:ext>
            </p:extLst>
          </p:nvPr>
        </p:nvGraphicFramePr>
        <p:xfrm>
          <a:off x="1079500" y="3343557"/>
          <a:ext cx="100266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21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tiempo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tiempo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00:15:40 horas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01:05:55 horas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00:14:14 horas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01:11:16 hora 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589D2B1-1D29-884A-BE75-9D90ADA9AB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7664544"/>
              </p:ext>
            </p:extLst>
          </p:nvPr>
        </p:nvGraphicFramePr>
        <p:xfrm>
          <a:off x="1079500" y="1814336"/>
          <a:ext cx="100266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221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3342216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Accuracy</a:t>
                      </a:r>
                      <a:r>
                        <a:rPr lang="es-ES_tradnl" dirty="0"/>
                        <a:t> 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Accuracy</a:t>
                      </a:r>
                      <a:r>
                        <a:rPr lang="es-ES_tradnl" dirty="0"/>
                        <a:t> 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72,27 %  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34,46 %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es-E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99,96 %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5E2B3C-5A90-B64A-ADA1-DAAB5169B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11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31474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8DAD9-7606-9240-8DA7-D012F5250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99" y="1011238"/>
            <a:ext cx="10161657" cy="655637"/>
          </a:xfrm>
        </p:spPr>
        <p:txBody>
          <a:bodyPr>
            <a:noAutofit/>
          </a:bodyPr>
          <a:lstStyle/>
          <a:p>
            <a:r>
              <a:rPr lang="es-ES_tradnl" dirty="0"/>
              <a:t>Experimentación 3: árboles de decisión</a:t>
            </a:r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4783943-C6B7-5147-B5A8-51D5F8AA2A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2707518"/>
              </p:ext>
            </p:extLst>
          </p:nvPr>
        </p:nvGraphicFramePr>
        <p:xfrm>
          <a:off x="7117844" y="5114314"/>
          <a:ext cx="4718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62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126974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memoria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 MB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DD0D55B2-F1E1-F94A-BA6D-6A3147B014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519344"/>
              </p:ext>
            </p:extLst>
          </p:nvPr>
        </p:nvGraphicFramePr>
        <p:xfrm>
          <a:off x="7117844" y="3478176"/>
          <a:ext cx="4718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62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126974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Coste tiempo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03:36:08 horas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02:08:13 horas</a:t>
                      </a:r>
                      <a:endParaRPr lang="es-E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9C1F5E13-85C5-B349-AD81-BB4FF66E0C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4650092"/>
              </p:ext>
            </p:extLst>
          </p:nvPr>
        </p:nvGraphicFramePr>
        <p:xfrm>
          <a:off x="7117844" y="1842038"/>
          <a:ext cx="4718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162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126974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Accuracy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</a:t>
                      </a: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 color 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Dataset preprocesado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100 %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</a:tbl>
          </a:graphicData>
        </a:graphic>
      </p:graphicFrame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25A626C1-FE23-8748-9CDC-4444891ED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35685"/>
              </p:ext>
            </p:extLst>
          </p:nvPr>
        </p:nvGraphicFramePr>
        <p:xfrm>
          <a:off x="562449" y="1604817"/>
          <a:ext cx="5838132" cy="1586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B23C4FA-4295-564D-8400-36DC42AC067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9" r="1763"/>
          <a:stretch/>
        </p:blipFill>
        <p:spPr>
          <a:xfrm>
            <a:off x="1079499" y="3304152"/>
            <a:ext cx="5233590" cy="2922682"/>
          </a:xfrm>
          <a:prstGeom prst="rect">
            <a:avLst/>
          </a:prstGeom>
          <a:ln>
            <a:solidFill>
              <a:srgbClr val="7DA9B1"/>
            </a:solidFill>
          </a:ln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FC895-99E4-7D43-AB52-C1C8F4EEA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12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24105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CB4C9-2379-3546-823E-233A0BE8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515" y="540000"/>
            <a:ext cx="4823843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dirty="0"/>
              <a:t>Experimentación 4: 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incremento dataset</a:t>
            </a:r>
          </a:p>
        </p:txBody>
      </p:sp>
      <p:pic>
        <p:nvPicPr>
          <p:cNvPr id="9" name="Imagen 8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0F62810-6D07-694E-9015-95D22CFD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405" y="540000"/>
            <a:ext cx="4365001" cy="17460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1076658A-DAC3-45C6-8EBA-42C2106F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514" y="2736375"/>
            <a:ext cx="5332604" cy="3556254"/>
          </a:xfrm>
        </p:spPr>
        <p:txBody>
          <a:bodyPr>
            <a:normAutofit fontScale="92500"/>
          </a:bodyPr>
          <a:lstStyle/>
          <a:p>
            <a:r>
              <a:rPr lang="es-ES_tradnl" dirty="0"/>
              <a:t>Dataset ASL test and </a:t>
            </a:r>
            <a:r>
              <a:rPr lang="es-ES_tradnl" dirty="0" err="1"/>
              <a:t>train</a:t>
            </a:r>
            <a:r>
              <a:rPr lang="es-ES_tradnl" dirty="0"/>
              <a:t> | </a:t>
            </a:r>
            <a:r>
              <a:rPr lang="es-ES_tradnl" dirty="0" err="1"/>
              <a:t>Kaggle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301 imágenes por signo (</a:t>
            </a:r>
            <a:r>
              <a:rPr lang="es-ES" dirty="0"/>
              <a:t>1500×1500 píxeles)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11.438 imágenes en el dataset</a:t>
            </a:r>
          </a:p>
          <a:p>
            <a:pPr marL="0" indent="0">
              <a:buNone/>
            </a:pPr>
            <a:endParaRPr lang="es-ES_tradnl" dirty="0"/>
          </a:p>
          <a:p>
            <a:r>
              <a:rPr lang="es-ES_tradnl" dirty="0"/>
              <a:t>38 clases</a:t>
            </a:r>
          </a:p>
          <a:p>
            <a:endParaRPr lang="es-ES_tradnl" dirty="0"/>
          </a:p>
        </p:txBody>
      </p:sp>
      <p:pic>
        <p:nvPicPr>
          <p:cNvPr id="4" name="Imagen 3" descr="Imagen que contiene persona, foto, mujer, diente&#10;&#10;Descripción generada automáticamente">
            <a:extLst>
              <a:ext uri="{FF2B5EF4-FFF2-40B4-BE49-F238E27FC236}">
                <a16:creationId xmlns:a16="http://schemas.microsoft.com/office/drawing/2014/main" id="{9F534F0E-C542-0B42-83DE-9AF06350C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953" y="4569330"/>
            <a:ext cx="4365001" cy="1746000"/>
          </a:xfrm>
          <a:prstGeom prst="rect">
            <a:avLst/>
          </a:prstGeom>
        </p:spPr>
      </p:pic>
      <p:pic>
        <p:nvPicPr>
          <p:cNvPr id="7" name="Marcador de contenido 6" descr="Imagen que contiene interior, foto, mujer, espejo&#10;&#10;Descripción generada automáticamente">
            <a:extLst>
              <a:ext uri="{FF2B5EF4-FFF2-40B4-BE49-F238E27FC236}">
                <a16:creationId xmlns:a16="http://schemas.microsoft.com/office/drawing/2014/main" id="{EEA472CC-BDD9-5F4C-9AE8-93B106289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953" y="2554665"/>
            <a:ext cx="4392453" cy="174600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577A6F5-DF8E-7447-8538-E6363ADC5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13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74397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A76215-F0F2-6445-8F23-72225C5AB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4: incremento dataset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D3FACC11-09AE-EC42-A7FF-51FB2F6AE1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2023937"/>
              </p:ext>
            </p:extLst>
          </p:nvPr>
        </p:nvGraphicFramePr>
        <p:xfrm>
          <a:off x="1079500" y="1790700"/>
          <a:ext cx="1002664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662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184694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 err="1"/>
                        <a:t>Accuracy</a:t>
                      </a:r>
                      <a:endParaRPr lang="es-ES_tradnl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err="1"/>
                        <a:t>Sign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Language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Gesture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Images</a:t>
                      </a:r>
                      <a:r>
                        <a:rPr lang="es-ES_tradnl" dirty="0"/>
                        <a:t>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Dataset ASL test and </a:t>
                      </a:r>
                      <a:r>
                        <a:rPr lang="es-ES_tradnl" dirty="0" err="1"/>
                        <a:t>train</a:t>
                      </a:r>
                      <a:r>
                        <a:rPr lang="es-ES_tradnl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Combinación de ambos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72,27 % 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33,85 %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/>
                        <a:t>2,88 %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34,46 %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98,95 %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99,30 % 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Árbol de decisión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b="1" dirty="0"/>
                        <a:t>100 %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4372"/>
                  </a:ext>
                </a:extLst>
              </a:tr>
            </a:tbl>
          </a:graphicData>
        </a:graphic>
      </p:graphicFrame>
      <p:graphicFrame>
        <p:nvGraphicFramePr>
          <p:cNvPr id="6" name="Marcador de contenido 4">
            <a:extLst>
              <a:ext uri="{FF2B5EF4-FFF2-40B4-BE49-F238E27FC236}">
                <a16:creationId xmlns:a16="http://schemas.microsoft.com/office/drawing/2014/main" id="{3D971C33-3569-6045-BF7F-1F43499DD4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8291380"/>
              </p:ext>
            </p:extLst>
          </p:nvPr>
        </p:nvGraphicFramePr>
        <p:xfrm>
          <a:off x="1079500" y="4096349"/>
          <a:ext cx="10026648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662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  <a:gridCol w="2506662">
                  <a:extLst>
                    <a:ext uri="{9D8B030D-6E8A-4147-A177-3AD203B41FA5}">
                      <a16:colId xmlns:a16="http://schemas.microsoft.com/office/drawing/2014/main" val="18469477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Coste tiempo de entrenamiento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dirty="0" err="1"/>
                        <a:t>Sign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Language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Gesture</a:t>
                      </a:r>
                      <a:r>
                        <a:rPr lang="es-ES_tradnl" dirty="0"/>
                        <a:t> </a:t>
                      </a:r>
                      <a:r>
                        <a:rPr lang="es-ES_tradnl" dirty="0" err="1"/>
                        <a:t>Images</a:t>
                      </a:r>
                      <a:r>
                        <a:rPr lang="es-ES_tradnl" dirty="0"/>
                        <a:t> Dataset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Dataset ASL test and </a:t>
                      </a:r>
                      <a:r>
                        <a:rPr lang="es-ES_tradnl" dirty="0" err="1"/>
                        <a:t>train</a:t>
                      </a:r>
                      <a:r>
                        <a:rPr lang="es-ES_tradnl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Combinación de ambos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ANN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00:05:54 horas 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00:01:01 horas </a:t>
                      </a:r>
                      <a:endParaRPr lang="es-E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00:12:09 horas </a:t>
                      </a:r>
                      <a:endParaRPr lang="es-E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00:55:45 horas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00:27:51 horas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01:35:02 horas </a:t>
                      </a:r>
                      <a:endParaRPr lang="es-E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Árbol de decisión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03:35:45 horas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03:38:52 horas </a:t>
                      </a:r>
                      <a:endParaRPr lang="es-E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--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94372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664CBB8-6D3D-374D-A7B6-59058BD0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14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90539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D13B92-3EB6-434E-B7E1-7FA169B2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499" y="1011238"/>
            <a:ext cx="10251109" cy="65563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3941975-0DA9-B04F-8B8D-E44CF5E7EA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4551607"/>
              </p:ext>
            </p:extLst>
          </p:nvPr>
        </p:nvGraphicFramePr>
        <p:xfrm>
          <a:off x="1079499" y="2435087"/>
          <a:ext cx="10251108" cy="3314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45662C-D2BA-4A41-8F70-FA44A2410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15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76153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3" y="936650"/>
            <a:ext cx="10763844" cy="65563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565FB6-9091-4B43-BAB9-C325433A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0" r="869" b="5319"/>
          <a:stretch/>
        </p:blipFill>
        <p:spPr>
          <a:xfrm>
            <a:off x="533240" y="2726259"/>
            <a:ext cx="5562760" cy="277222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CCA104C-BAB5-5247-B7B2-2E1EB65685C1}"/>
              </a:ext>
            </a:extLst>
          </p:cNvPr>
          <p:cNvGrpSpPr/>
          <p:nvPr/>
        </p:nvGrpSpPr>
        <p:grpSpPr>
          <a:xfrm>
            <a:off x="533240" y="1912736"/>
            <a:ext cx="5557095" cy="544787"/>
            <a:chOff x="5766116" y="825820"/>
            <a:chExt cx="3733962" cy="54478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BC5CAC3-2F1A-E544-8E91-FAD28098516F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E11D7EA-905A-C641-9262-65DDD81FCF0C}"/>
                </a:ext>
              </a:extLst>
            </p:cNvPr>
            <p:cNvSpPr txBox="1"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</a:t>
              </a:r>
            </a:p>
          </p:txBody>
        </p:sp>
      </p:grp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115146A-E2C4-3947-B5B7-9ADC0748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/>
          <a:stretch/>
        </p:blipFill>
        <p:spPr>
          <a:xfrm>
            <a:off x="6286249" y="2726260"/>
            <a:ext cx="5557095" cy="277222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311D364-6D96-6840-830E-9DE4F28E6478}"/>
              </a:ext>
            </a:extLst>
          </p:cNvPr>
          <p:cNvGrpSpPr/>
          <p:nvPr/>
        </p:nvGrpSpPr>
        <p:grpSpPr>
          <a:xfrm>
            <a:off x="6188292" y="1912736"/>
            <a:ext cx="5655052" cy="583063"/>
            <a:chOff x="5700296" y="825820"/>
            <a:chExt cx="3799782" cy="583063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AEDFB16-E7F5-1F49-B9C6-3F23D5D13655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7D9C2EB-0DB5-E74F-95E2-D66AF13E621D}"/>
                </a:ext>
              </a:extLst>
            </p:cNvPr>
            <p:cNvSpPr txBox="1"/>
            <p:nvPr/>
          </p:nvSpPr>
          <p:spPr>
            <a:xfrm>
              <a:off x="5700296" y="864096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 optimizada</a:t>
              </a:r>
            </a:p>
          </p:txBody>
        </p:sp>
      </p:grp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94ED43-7D03-0D4F-819E-88F605CA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16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3333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3" y="936650"/>
            <a:ext cx="10763844" cy="65563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565FB6-9091-4B43-BAB9-C325433A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0" r="869" b="5319"/>
          <a:stretch/>
        </p:blipFill>
        <p:spPr>
          <a:xfrm>
            <a:off x="533240" y="2726259"/>
            <a:ext cx="5562760" cy="277222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CCA104C-BAB5-5247-B7B2-2E1EB65685C1}"/>
              </a:ext>
            </a:extLst>
          </p:cNvPr>
          <p:cNvGrpSpPr/>
          <p:nvPr/>
        </p:nvGrpSpPr>
        <p:grpSpPr>
          <a:xfrm>
            <a:off x="533240" y="1912736"/>
            <a:ext cx="5557095" cy="544787"/>
            <a:chOff x="5766116" y="825820"/>
            <a:chExt cx="3733962" cy="54478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BC5CAC3-2F1A-E544-8E91-FAD28098516F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E11D7EA-905A-C641-9262-65DDD81FCF0C}"/>
                </a:ext>
              </a:extLst>
            </p:cNvPr>
            <p:cNvSpPr txBox="1"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</a:t>
              </a:r>
            </a:p>
          </p:txBody>
        </p:sp>
      </p:grp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115146A-E2C4-3947-B5B7-9ADC0748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/>
          <a:stretch/>
        </p:blipFill>
        <p:spPr>
          <a:xfrm>
            <a:off x="6286249" y="2726260"/>
            <a:ext cx="5557095" cy="277222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311D364-6D96-6840-830E-9DE4F28E6478}"/>
              </a:ext>
            </a:extLst>
          </p:cNvPr>
          <p:cNvGrpSpPr/>
          <p:nvPr/>
        </p:nvGrpSpPr>
        <p:grpSpPr>
          <a:xfrm>
            <a:off x="6188292" y="1912736"/>
            <a:ext cx="5655052" cy="583063"/>
            <a:chOff x="5700296" y="825820"/>
            <a:chExt cx="3799782" cy="583063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AEDFB16-E7F5-1F49-B9C6-3F23D5D13655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7D9C2EB-0DB5-E74F-95E2-D66AF13E621D}"/>
                </a:ext>
              </a:extLst>
            </p:cNvPr>
            <p:cNvSpPr txBox="1"/>
            <p:nvPr/>
          </p:nvSpPr>
          <p:spPr>
            <a:xfrm>
              <a:off x="5700296" y="864096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 optimizada</a:t>
              </a:r>
            </a:p>
          </p:txBody>
        </p:sp>
      </p:grp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3502511B-CA5C-684A-A60A-7A91D63E4075}"/>
              </a:ext>
            </a:extLst>
          </p:cNvPr>
          <p:cNvSpPr/>
          <p:nvPr/>
        </p:nvSpPr>
        <p:spPr>
          <a:xfrm>
            <a:off x="8307827" y="3007582"/>
            <a:ext cx="1538763" cy="186331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03310D84-C866-A34D-8EDF-F1A5370D3E45}"/>
              </a:ext>
            </a:extLst>
          </p:cNvPr>
          <p:cNvSpPr/>
          <p:nvPr/>
        </p:nvSpPr>
        <p:spPr>
          <a:xfrm>
            <a:off x="2544486" y="3054298"/>
            <a:ext cx="1502728" cy="204746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ECEE60A3-A9FC-6D4F-8A8E-6695D86F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0" y="5732955"/>
            <a:ext cx="9395843" cy="58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Número de neuronas en la capa convolucional</a:t>
            </a:r>
          </a:p>
          <a:p>
            <a:pPr marL="0" indent="0">
              <a:buNone/>
            </a:pPr>
            <a:endParaRPr lang="es-ES_tradn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631EA6-FD1F-9648-AB91-51353A8D2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17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1734949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3" y="936650"/>
            <a:ext cx="10763844" cy="65563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565FB6-9091-4B43-BAB9-C325433A3D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0" r="869" b="5319"/>
          <a:stretch/>
        </p:blipFill>
        <p:spPr>
          <a:xfrm>
            <a:off x="533240" y="2726259"/>
            <a:ext cx="5562760" cy="277222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CCA104C-BAB5-5247-B7B2-2E1EB65685C1}"/>
              </a:ext>
            </a:extLst>
          </p:cNvPr>
          <p:cNvGrpSpPr/>
          <p:nvPr/>
        </p:nvGrpSpPr>
        <p:grpSpPr>
          <a:xfrm>
            <a:off x="533240" y="1912736"/>
            <a:ext cx="5557095" cy="544787"/>
            <a:chOff x="5766116" y="825820"/>
            <a:chExt cx="3733962" cy="54478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BC5CAC3-2F1A-E544-8E91-FAD28098516F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E11D7EA-905A-C641-9262-65DDD81FCF0C}"/>
                </a:ext>
              </a:extLst>
            </p:cNvPr>
            <p:cNvSpPr txBox="1"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</a:t>
              </a:r>
            </a:p>
          </p:txBody>
        </p:sp>
      </p:grp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115146A-E2C4-3947-B5B7-9ADC0748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4"/>
          <a:stretch/>
        </p:blipFill>
        <p:spPr>
          <a:xfrm>
            <a:off x="6286249" y="2726260"/>
            <a:ext cx="5557095" cy="277222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311D364-6D96-6840-830E-9DE4F28E6478}"/>
              </a:ext>
            </a:extLst>
          </p:cNvPr>
          <p:cNvGrpSpPr/>
          <p:nvPr/>
        </p:nvGrpSpPr>
        <p:grpSpPr>
          <a:xfrm>
            <a:off x="6188292" y="1912736"/>
            <a:ext cx="5655052" cy="583063"/>
            <a:chOff x="5700296" y="825820"/>
            <a:chExt cx="3799782" cy="583063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AEDFB16-E7F5-1F49-B9C6-3F23D5D13655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7D9C2EB-0DB5-E74F-95E2-D66AF13E621D}"/>
                </a:ext>
              </a:extLst>
            </p:cNvPr>
            <p:cNvSpPr txBox="1"/>
            <p:nvPr/>
          </p:nvSpPr>
          <p:spPr>
            <a:xfrm>
              <a:off x="5700296" y="864096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 optimizada</a:t>
              </a:r>
            </a:p>
          </p:txBody>
        </p:sp>
      </p:grp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3502511B-CA5C-684A-A60A-7A91D63E4075}"/>
              </a:ext>
            </a:extLst>
          </p:cNvPr>
          <p:cNvSpPr/>
          <p:nvPr/>
        </p:nvSpPr>
        <p:spPr>
          <a:xfrm>
            <a:off x="8306073" y="3864448"/>
            <a:ext cx="1525018" cy="186331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ECEE60A3-A9FC-6D4F-8A8E-6695D86F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0" y="5732955"/>
            <a:ext cx="9395843" cy="586383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s-ES" dirty="0"/>
              <a:t>Inicialización del peso de la red: </a:t>
            </a:r>
            <a:r>
              <a:rPr lang="es-ES" dirty="0" err="1"/>
              <a:t>glorot</a:t>
            </a:r>
            <a:r>
              <a:rPr lang="es-ES" dirty="0"/>
              <a:t> </a:t>
            </a:r>
            <a:r>
              <a:rPr lang="es-ES" dirty="0" err="1"/>
              <a:t>uniform</a:t>
            </a:r>
            <a:r>
              <a:rPr lang="es-ES" dirty="0"/>
              <a:t> </a:t>
            </a:r>
            <a:r>
              <a:rPr lang="es-ES" dirty="0">
                <a:sym typeface="Wingdings" pitchFamily="2" charset="2"/>
              </a:rPr>
              <a:t> </a:t>
            </a:r>
            <a:r>
              <a:rPr lang="es-ES" dirty="0" err="1">
                <a:sym typeface="Wingdings" pitchFamily="2" charset="2"/>
              </a:rPr>
              <a:t>uniform</a:t>
            </a:r>
            <a:endParaRPr lang="es-ES" dirty="0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9248BAE4-1216-7347-A186-86AD4E9BAA45}"/>
              </a:ext>
            </a:extLst>
          </p:cNvPr>
          <p:cNvSpPr/>
          <p:nvPr/>
        </p:nvSpPr>
        <p:spPr>
          <a:xfrm>
            <a:off x="8306073" y="5020232"/>
            <a:ext cx="1525018" cy="186331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1DC1682-6710-0844-B899-815C40B42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18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42112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413" y="936650"/>
            <a:ext cx="10763844" cy="655637"/>
          </a:xfrm>
        </p:spPr>
        <p:txBody>
          <a:bodyPr>
            <a:normAutofit fontScale="90000"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6A565FB6-9091-4B43-BAB9-C325433A3D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20" r="869" b="5319"/>
          <a:stretch/>
        </p:blipFill>
        <p:spPr>
          <a:xfrm>
            <a:off x="533240" y="2726259"/>
            <a:ext cx="5562760" cy="2772227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CCCA104C-BAB5-5247-B7B2-2E1EB65685C1}"/>
              </a:ext>
            </a:extLst>
          </p:cNvPr>
          <p:cNvGrpSpPr/>
          <p:nvPr/>
        </p:nvGrpSpPr>
        <p:grpSpPr>
          <a:xfrm>
            <a:off x="533240" y="1912736"/>
            <a:ext cx="5557095" cy="544787"/>
            <a:chOff x="5766116" y="825820"/>
            <a:chExt cx="3733962" cy="544787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1BC5CAC3-2F1A-E544-8E91-FAD28098516F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E11D7EA-905A-C641-9262-65DDD81FCF0C}"/>
                </a:ext>
              </a:extLst>
            </p:cNvPr>
            <p:cNvSpPr txBox="1"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</a:t>
              </a:r>
            </a:p>
          </p:txBody>
        </p:sp>
      </p:grp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2115146A-E2C4-3947-B5B7-9ADC07481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14"/>
          <a:stretch/>
        </p:blipFill>
        <p:spPr>
          <a:xfrm>
            <a:off x="6286249" y="2726260"/>
            <a:ext cx="5557095" cy="2772227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E311D364-6D96-6840-830E-9DE4F28E6478}"/>
              </a:ext>
            </a:extLst>
          </p:cNvPr>
          <p:cNvGrpSpPr/>
          <p:nvPr/>
        </p:nvGrpSpPr>
        <p:grpSpPr>
          <a:xfrm>
            <a:off x="6188292" y="1912736"/>
            <a:ext cx="5655052" cy="583063"/>
            <a:chOff x="5700296" y="825820"/>
            <a:chExt cx="3799782" cy="583063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DAEDFB16-E7F5-1F49-B9C6-3F23D5D13655}"/>
                </a:ext>
              </a:extLst>
            </p:cNvPr>
            <p:cNvSpPr/>
            <p:nvPr/>
          </p:nvSpPr>
          <p:spPr>
            <a:xfrm>
              <a:off x="5766116" y="825820"/>
              <a:ext cx="3733962" cy="544787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27D9C2EB-0DB5-E74F-95E2-D66AF13E621D}"/>
                </a:ext>
              </a:extLst>
            </p:cNvPr>
            <p:cNvSpPr txBox="1"/>
            <p:nvPr/>
          </p:nvSpPr>
          <p:spPr>
            <a:xfrm>
              <a:off x="5700296" y="864096"/>
              <a:ext cx="3733962" cy="5447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3820" tIns="83820" rIns="83820" bIns="8382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200" kern="1200" dirty="0"/>
                <a:t>Red neuronal convolucional optimizada</a:t>
              </a:r>
            </a:p>
          </p:txBody>
        </p:sp>
      </p:grpSp>
      <p:sp>
        <p:nvSpPr>
          <p:cNvPr id="16" name="Content Placeholder 42">
            <a:extLst>
              <a:ext uri="{FF2B5EF4-FFF2-40B4-BE49-F238E27FC236}">
                <a16:creationId xmlns:a16="http://schemas.microsoft.com/office/drawing/2014/main" id="{ECEE60A3-A9FC-6D4F-8A8E-6695D86F1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240" y="5732955"/>
            <a:ext cx="9395843" cy="5863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Regulación del </a:t>
            </a:r>
            <a:r>
              <a:rPr lang="es-ES" i="1" dirty="0" err="1"/>
              <a:t>dropout</a:t>
            </a:r>
            <a:endParaRPr lang="es-ES" dirty="0"/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B3EC612C-E9F7-FB41-AC76-7B7DFCE560B7}"/>
              </a:ext>
            </a:extLst>
          </p:cNvPr>
          <p:cNvSpPr/>
          <p:nvPr/>
        </p:nvSpPr>
        <p:spPr>
          <a:xfrm>
            <a:off x="8310187" y="4077560"/>
            <a:ext cx="1535881" cy="186331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FDEA78-AF00-D24D-9AC0-CF2E1A1B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19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11719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What You Should Know About American Sign Language (ASL)">
            <a:extLst>
              <a:ext uri="{FF2B5EF4-FFF2-40B4-BE49-F238E27FC236}">
                <a16:creationId xmlns:a16="http://schemas.microsoft.com/office/drawing/2014/main" id="{64A58F26-2052-D149-8425-AF3CB9C764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5" r="1" b="1"/>
          <a:stretch/>
        </p:blipFill>
        <p:spPr bwMode="auto">
          <a:xfrm>
            <a:off x="540000" y="540033"/>
            <a:ext cx="3337200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 descr="Mano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3CAF346-64E8-994C-BCCC-98472F555C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089" t="-691" r="12291" b="691"/>
          <a:stretch/>
        </p:blipFill>
        <p:spPr>
          <a:xfrm>
            <a:off x="540000" y="3422991"/>
            <a:ext cx="3337200" cy="2890800"/>
          </a:xfrm>
          <a:prstGeom prst="rect">
            <a:avLst/>
          </a:prstGeom>
        </p:spPr>
      </p:pic>
      <p:pic>
        <p:nvPicPr>
          <p:cNvPr id="7170" name="Picture 2" descr="EN MÁLAGA, LAS LENGUAS DE SIGNOS SON PARA TODAS Y TODOS – SFSM">
            <a:extLst>
              <a:ext uri="{FF2B5EF4-FFF2-40B4-BE49-F238E27FC236}">
                <a16:creationId xmlns:a16="http://schemas.microsoft.com/office/drawing/2014/main" id="{655E822D-318C-1641-9E66-A5C2360FB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6" r="31672" b="1"/>
          <a:stretch/>
        </p:blipFill>
        <p:spPr bwMode="auto">
          <a:xfrm>
            <a:off x="3877200" y="3427200"/>
            <a:ext cx="3337200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4" name="Picture 6" descr="121,166 Poblacion Imágenes y Fotos - 123RF">
            <a:extLst>
              <a:ext uri="{FF2B5EF4-FFF2-40B4-BE49-F238E27FC236}">
                <a16:creationId xmlns:a16="http://schemas.microsoft.com/office/drawing/2014/main" id="{BEA4A74F-19F0-8340-B955-B0B5ADF12E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5" r="11740" b="4"/>
          <a:stretch/>
        </p:blipFill>
        <p:spPr bwMode="auto">
          <a:xfrm>
            <a:off x="3877200" y="534007"/>
            <a:ext cx="3337200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14F0F0C1-0FEC-004D-96D2-B3C3B69D90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6743854"/>
              </p:ext>
            </p:extLst>
          </p:nvPr>
        </p:nvGraphicFramePr>
        <p:xfrm>
          <a:off x="7788380" y="2669624"/>
          <a:ext cx="3884962" cy="300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F9BB10D-7772-4C41-BE3E-564132E7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104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Straight Connector 2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2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11" y="1078960"/>
            <a:ext cx="6255152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s-ES_tradnl" dirty="0"/>
              <a:t>EXPERIMENTACIÓN 5: MEJORA del rendimiento</a:t>
            </a:r>
          </a:p>
        </p:txBody>
      </p:sp>
      <p:grpSp>
        <p:nvGrpSpPr>
          <p:cNvPr id="60" name="Group 31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85CA4B3B-BCC4-7642-8FC6-BED09F3C33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9793411"/>
              </p:ext>
            </p:extLst>
          </p:nvPr>
        </p:nvGraphicFramePr>
        <p:xfrm>
          <a:off x="7198864" y="2156990"/>
          <a:ext cx="4452150" cy="2544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5620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1463265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  <a:gridCol w="1463265">
                  <a:extLst>
                    <a:ext uri="{9D8B030D-6E8A-4147-A177-3AD203B41FA5}">
                      <a16:colId xmlns:a16="http://schemas.microsoft.com/office/drawing/2014/main" val="1789177802"/>
                    </a:ext>
                  </a:extLst>
                </a:gridCol>
              </a:tblGrid>
              <a:tr h="778191">
                <a:tc>
                  <a:txBody>
                    <a:bodyPr/>
                    <a:lstStyle/>
                    <a:p>
                      <a:endParaRPr lang="es-ES_tradnl" sz="1500" dirty="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/>
                        <a:t>Red neuronal convolucional</a:t>
                      </a:r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1500"/>
                        <a:t>Red neuronal convolucional optimizada</a:t>
                      </a:r>
                    </a:p>
                  </a:txBody>
                  <a:tcPr marL="74826" marR="74826" marT="37413" marB="37413"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329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99,30 %  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99,52 %</a:t>
                      </a:r>
                      <a:endParaRPr lang="es-ES" sz="1500" b="1" dirty="0"/>
                    </a:p>
                  </a:txBody>
                  <a:tcPr marL="74826" marR="74826" marT="37413" marB="37413"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5537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Coste temporal entrenamiento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01:35:02 hora 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01:06:50 hora </a:t>
                      </a:r>
                      <a:endParaRPr lang="es-ES" sz="1500" b="1" dirty="0"/>
                    </a:p>
                  </a:txBody>
                  <a:tcPr marL="74826" marR="74826" marT="37413" marB="37413"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  <a:tr h="5537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/>
                        <a:t>Coste temporal predicción</a:t>
                      </a:r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00:01:43 horas 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00:01:13 horas </a:t>
                      </a:r>
                      <a:endParaRPr lang="es-ES" sz="1500" b="1" dirty="0"/>
                    </a:p>
                  </a:txBody>
                  <a:tcPr marL="74826" marR="74826" marT="37413" marB="37413"/>
                </a:tc>
                <a:extLst>
                  <a:ext uri="{0D108BD9-81ED-4DB2-BD59-A6C34878D82A}">
                    <a16:rowId xmlns:a16="http://schemas.microsoft.com/office/drawing/2014/main" val="1045186932"/>
                  </a:ext>
                </a:extLst>
              </a:tr>
              <a:tr h="329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/>
                        <a:t>Coste memoria</a:t>
                      </a:r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657,2 MB </a:t>
                      </a:r>
                      <a:endParaRPr lang="es-ES" sz="1500"/>
                    </a:p>
                  </a:txBody>
                  <a:tcPr marL="74826" marR="74826" marT="37413" marB="37413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5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394,4 MB </a:t>
                      </a:r>
                      <a:endParaRPr lang="es-ES" sz="1500" b="1" dirty="0"/>
                    </a:p>
                  </a:txBody>
                  <a:tcPr marL="74826" marR="74826" marT="37413" marB="37413"/>
                </a:tc>
                <a:extLst>
                  <a:ext uri="{0D108BD9-81ED-4DB2-BD59-A6C34878D82A}">
                    <a16:rowId xmlns:a16="http://schemas.microsoft.com/office/drawing/2014/main" val="2427464616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E54EFC-6D98-D844-AB0C-643F339CE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20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038665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F6BE3D-B16D-DD4D-9C0D-04921EA4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63" y="555380"/>
            <a:ext cx="4445349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dirty="0"/>
              <a:t>Experimentación 6: clasificador binario</a:t>
            </a:r>
          </a:p>
        </p:txBody>
      </p:sp>
      <p:cxnSp>
        <p:nvCxnSpPr>
          <p:cNvPr id="80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7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5AEAF183-5510-7E40-94F9-066B0F7F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1050929"/>
            <a:ext cx="6113812" cy="4753486"/>
          </a:xfrm>
          <a:prstGeom prst="rect">
            <a:avLst/>
          </a:prstGeo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2E2E8ED-2DA1-324C-8F83-95D3F42AA9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9167500"/>
              </p:ext>
            </p:extLst>
          </p:nvPr>
        </p:nvGraphicFramePr>
        <p:xfrm>
          <a:off x="540988" y="2759076"/>
          <a:ext cx="3884962" cy="300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53F837-81FB-1841-BFAF-BDDC7369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21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6060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F6BE3D-B16D-DD4D-9C0D-04921EA4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963" y="555380"/>
            <a:ext cx="4445349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dirty="0"/>
              <a:t>Experimentación 6: clasificador binario</a:t>
            </a:r>
          </a:p>
        </p:txBody>
      </p:sp>
      <p:cxnSp>
        <p:nvCxnSpPr>
          <p:cNvPr id="80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7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92E2E8ED-2DA1-324C-8F83-95D3F42AA9C2}"/>
              </a:ext>
            </a:extLst>
          </p:cNvPr>
          <p:cNvGraphicFramePr/>
          <p:nvPr/>
        </p:nvGraphicFramePr>
        <p:xfrm>
          <a:off x="540988" y="2759076"/>
          <a:ext cx="3884962" cy="300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E83088-7F88-2E4D-A273-54A3DE1D5F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310285"/>
              </p:ext>
            </p:extLst>
          </p:nvPr>
        </p:nvGraphicFramePr>
        <p:xfrm>
          <a:off x="5904982" y="1886984"/>
          <a:ext cx="5746030" cy="333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186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3016844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</a:tblGrid>
              <a:tr h="805627">
                <a:tc>
                  <a:txBody>
                    <a:bodyPr/>
                    <a:lstStyle/>
                    <a:p>
                      <a:endParaRPr lang="es-ES_tradnl" sz="2000" dirty="0"/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/>
                        <a:t>Clasificador binario </a:t>
                      </a:r>
                      <a:r>
                        <a:rPr lang="es-ES_tradnl" sz="2000" dirty="0" err="1"/>
                        <a:t>multi</a:t>
                      </a:r>
                      <a:r>
                        <a:rPr lang="es-ES_tradnl" sz="2000" dirty="0"/>
                        <a:t>-clase</a:t>
                      </a: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458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s-ES" sz="2000"/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100 %  </a:t>
                      </a:r>
                      <a:endParaRPr lang="es-ES" sz="2000"/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805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Coste temporal entrenamiento</a:t>
                      </a:r>
                      <a:endParaRPr lang="es-ES" sz="2000" dirty="0"/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00:47:38 horas </a:t>
                      </a: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  <a:tr h="8056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/>
                        <a:t>Coste temporal predicción</a:t>
                      </a:r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00:00:41 horas </a:t>
                      </a: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1045186932"/>
                  </a:ext>
                </a:extLst>
              </a:tr>
              <a:tr h="4588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/>
                        <a:t>Coste memoria</a:t>
                      </a:r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975,9 MB </a:t>
                      </a: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2427464616"/>
                  </a:ext>
                </a:extLst>
              </a:tr>
            </a:tbl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4F367F-FCC5-AC4B-A398-5F8AAD23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22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19765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FC8C722-E732-4642-9918-5370EE2C1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02" y="4865815"/>
            <a:ext cx="4966111" cy="1720850"/>
          </a:xfrm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s-ES_tradnl" dirty="0"/>
              <a:t>Experimentación 6: clasificador binario</a:t>
            </a:r>
          </a:p>
        </p:txBody>
      </p:sp>
      <p:pic>
        <p:nvPicPr>
          <p:cNvPr id="6" name="Marcador de contenido 5" descr="Texto, Tabla&#10;&#10;Descripción generada automáticamente con confianza media">
            <a:extLst>
              <a:ext uri="{FF2B5EF4-FFF2-40B4-BE49-F238E27FC236}">
                <a16:creationId xmlns:a16="http://schemas.microsoft.com/office/drawing/2014/main" id="{0654D131-720E-1240-A386-B323EF760E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7" b="-2273"/>
          <a:stretch/>
        </p:blipFill>
        <p:spPr>
          <a:xfrm>
            <a:off x="0" y="-6052"/>
            <a:ext cx="12191977" cy="4768261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6258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Diagrama 32">
            <a:extLst>
              <a:ext uri="{FF2B5EF4-FFF2-40B4-BE49-F238E27FC236}">
                <a16:creationId xmlns:a16="http://schemas.microsoft.com/office/drawing/2014/main" id="{0750990F-0D0F-FD4E-9A58-7679D1B94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5113556"/>
              </p:ext>
            </p:extLst>
          </p:nvPr>
        </p:nvGraphicFramePr>
        <p:xfrm>
          <a:off x="7334158" y="5017354"/>
          <a:ext cx="3526566" cy="1335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22766AB7-895E-AC43-A955-F3A9A61D2535}"/>
              </a:ext>
            </a:extLst>
          </p:cNvPr>
          <p:cNvSpPr/>
          <p:nvPr/>
        </p:nvSpPr>
        <p:spPr>
          <a:xfrm>
            <a:off x="6340122" y="1388854"/>
            <a:ext cx="1682444" cy="2252772"/>
          </a:xfrm>
          <a:prstGeom prst="roundRect">
            <a:avLst>
              <a:gd name="adj" fmla="val 8463"/>
            </a:avLst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F6A93C80-3EF6-5F46-99EF-FA314CCBF99C}"/>
              </a:ext>
            </a:extLst>
          </p:cNvPr>
          <p:cNvSpPr/>
          <p:nvPr/>
        </p:nvSpPr>
        <p:spPr>
          <a:xfrm>
            <a:off x="882534" y="3545460"/>
            <a:ext cx="3154628" cy="232893"/>
          </a:xfrm>
          <a:prstGeom prst="round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0D41C5C-971B-3440-A757-35424A197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23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17787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8EAF0C-9A06-0C4C-A127-915ED0B53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2210" y="912648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s-ES_tradnl" dirty="0"/>
              <a:t>Estructura DEL proyecto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1BC387C5-AAB3-1541-9487-E81B665CD45B}"/>
              </a:ext>
            </a:extLst>
          </p:cNvPr>
          <p:cNvSpPr/>
          <p:nvPr/>
        </p:nvSpPr>
        <p:spPr>
          <a:xfrm>
            <a:off x="374828" y="256032"/>
            <a:ext cx="7315276" cy="61314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44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08E91C25-8FDF-004F-8C1D-2E9F817B65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-1" r="3" b="-956"/>
          <a:stretch/>
        </p:blipFill>
        <p:spPr>
          <a:xfrm rot="5400000">
            <a:off x="1004696" y="-266611"/>
            <a:ext cx="6131486" cy="739122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8ED1D01-493D-FC49-A267-509470C3F6D0}"/>
              </a:ext>
            </a:extLst>
          </p:cNvPr>
          <p:cNvSpPr txBox="1"/>
          <p:nvPr/>
        </p:nvSpPr>
        <p:spPr>
          <a:xfrm>
            <a:off x="8315127" y="4840894"/>
            <a:ext cx="3791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 err="1"/>
              <a:t>marGaliana</a:t>
            </a:r>
            <a:r>
              <a:rPr lang="es-ES_tradnl" sz="1600" dirty="0"/>
              <a:t>/</a:t>
            </a:r>
            <a:r>
              <a:rPr lang="es-ES_tradnl" sz="1600" dirty="0" err="1"/>
              <a:t>SignLanguageProcessing</a:t>
            </a:r>
            <a:endParaRPr lang="es-ES_tradnl" sz="1600" dirty="0"/>
          </a:p>
        </p:txBody>
      </p:sp>
      <p:pic>
        <p:nvPicPr>
          <p:cNvPr id="1026" name="Picture 2" descr="GitHub - Aplicaciones en Google Play">
            <a:extLst>
              <a:ext uri="{FF2B5EF4-FFF2-40B4-BE49-F238E27FC236}">
                <a16:creationId xmlns:a16="http://schemas.microsoft.com/office/drawing/2014/main" id="{D3008A39-2D14-FA4B-9988-2D5DF072BC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4" t="13783" r="13654" b="13814"/>
          <a:stretch/>
        </p:blipFill>
        <p:spPr bwMode="auto">
          <a:xfrm>
            <a:off x="7932210" y="4846655"/>
            <a:ext cx="379218" cy="37724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8207586-1BB8-6345-ABAE-60AC2005E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24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904544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_presentacion.mp4" descr="video_presentacion.mp4">
            <a:hlinkClick r:id="" action="ppaction://media"/>
            <a:extLst>
              <a:ext uri="{FF2B5EF4-FFF2-40B4-BE49-F238E27FC236}">
                <a16:creationId xmlns:a16="http://schemas.microsoft.com/office/drawing/2014/main" id="{EAE36BCD-45DD-F846-A685-A4B90C263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7036B6E4-1191-7349-A0EF-C063AAF49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25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51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897870-BA57-C643-B4FF-EFFB48856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es-ES_tradnl" dirty="0"/>
              <a:t>Costes del proyecto en horas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D73F59BD-BC2E-BA45-959E-07589B054C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330376"/>
              </p:ext>
            </p:extLst>
          </p:nvPr>
        </p:nvGraphicFramePr>
        <p:xfrm>
          <a:off x="1079400" y="2276281"/>
          <a:ext cx="10571612" cy="3492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CuadroTexto 10">
            <a:extLst>
              <a:ext uri="{FF2B5EF4-FFF2-40B4-BE49-F238E27FC236}">
                <a16:creationId xmlns:a16="http://schemas.microsoft.com/office/drawing/2014/main" id="{9EA0BC79-1536-3945-9B16-B274FE180488}"/>
              </a:ext>
            </a:extLst>
          </p:cNvPr>
          <p:cNvSpPr txBox="1"/>
          <p:nvPr/>
        </p:nvSpPr>
        <p:spPr>
          <a:xfrm>
            <a:off x="1454436" y="5070926"/>
            <a:ext cx="43457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000" dirty="0"/>
              <a:t>TOTAL: 410 HORAS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41EBA01-2FF2-6249-B574-A147EB113626}"/>
              </a:ext>
            </a:extLst>
          </p:cNvPr>
          <p:cNvSpPr txBox="1"/>
          <p:nvPr/>
        </p:nvSpPr>
        <p:spPr>
          <a:xfrm>
            <a:off x="4137922" y="2510209"/>
            <a:ext cx="9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[ 2 % ]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55F2E5B-F36B-DA48-8061-A3C9C236B699}"/>
              </a:ext>
            </a:extLst>
          </p:cNvPr>
          <p:cNvSpPr txBox="1"/>
          <p:nvPr/>
        </p:nvSpPr>
        <p:spPr>
          <a:xfrm>
            <a:off x="5110833" y="3054721"/>
            <a:ext cx="9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[ 20 % ]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F24AA9A-0427-9342-8DD8-9453CDC5776B}"/>
              </a:ext>
            </a:extLst>
          </p:cNvPr>
          <p:cNvSpPr txBox="1"/>
          <p:nvPr/>
        </p:nvSpPr>
        <p:spPr>
          <a:xfrm>
            <a:off x="3483204" y="3604354"/>
            <a:ext cx="9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[ 54 % ]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02504E9-1622-C843-A957-DDA7CEE1B99B}"/>
              </a:ext>
            </a:extLst>
          </p:cNvPr>
          <p:cNvSpPr txBox="1"/>
          <p:nvPr/>
        </p:nvSpPr>
        <p:spPr>
          <a:xfrm>
            <a:off x="3483204" y="4156139"/>
            <a:ext cx="978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600" dirty="0"/>
              <a:t>[ 24 % ]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1BCE88-4305-7042-95D7-43B763CC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26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450640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0058530"/>
              </p:ext>
            </p:extLst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AA4AFB-9787-F845-966E-DD18BFC5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27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56719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78751D2-4CBB-9D48-86B1-9E58558D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28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97251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5414282"/>
              </p:ext>
            </p:extLst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1DD845F-1418-6542-B610-EA4D643DD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29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590009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C1E071-DC5C-AD49-B2AA-03E12FBA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es-ES_tradnl" dirty="0"/>
              <a:t>índice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6E87285-9A0D-0448-90EE-3839E7E91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0812984"/>
              </p:ext>
            </p:extLst>
          </p:nvPr>
        </p:nvGraphicFramePr>
        <p:xfrm>
          <a:off x="1079400" y="2843213"/>
          <a:ext cx="10033200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D07F6B1-AD20-F142-AA31-70162542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753667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155514"/>
              </p:ext>
            </p:extLst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53451FC-7311-3B47-AC8E-3280705AE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30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09152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2131548"/>
              </p:ext>
            </p:extLst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7E579BE-A948-DA43-9556-752E0D91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31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18354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A145EE-61AD-EB4E-B0B3-3E2F5F65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32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41022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57714-9E72-8D43-872A-82FDAEBB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CONCLUSIONES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9DADFB8-5CF6-BD4A-8C41-6545F2C4038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36588" y="2591273"/>
          <a:ext cx="11109674" cy="37240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Estrella de 5 puntas 3">
            <a:extLst>
              <a:ext uri="{FF2B5EF4-FFF2-40B4-BE49-F238E27FC236}">
                <a16:creationId xmlns:a16="http://schemas.microsoft.com/office/drawing/2014/main" id="{1767AB66-33E3-7547-AF85-0B595F2BC9B0}"/>
              </a:ext>
            </a:extLst>
          </p:cNvPr>
          <p:cNvSpPr/>
          <p:nvPr/>
        </p:nvSpPr>
        <p:spPr>
          <a:xfrm>
            <a:off x="8220173" y="2780907"/>
            <a:ext cx="320511" cy="320511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95B107-5F1D-FA42-BD5A-D285AAF4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33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33575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9" name="Rectangle 72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F6BE3D-B16D-DD4D-9C0D-04921EA4A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547" y="356320"/>
            <a:ext cx="4445349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dirty="0"/>
              <a:t>CONCLUSIONES</a:t>
            </a:r>
          </a:p>
        </p:txBody>
      </p:sp>
      <p:cxnSp>
        <p:nvCxnSpPr>
          <p:cNvPr id="80" name="Straight Connector 74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76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DDE83088-7F88-2E4D-A273-54A3DE1D5F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8645977"/>
              </p:ext>
            </p:extLst>
          </p:nvPr>
        </p:nvGraphicFramePr>
        <p:xfrm>
          <a:off x="5676181" y="2310207"/>
          <a:ext cx="5909094" cy="2648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7367">
                  <a:extLst>
                    <a:ext uri="{9D8B030D-6E8A-4147-A177-3AD203B41FA5}">
                      <a16:colId xmlns:a16="http://schemas.microsoft.com/office/drawing/2014/main" val="2833140609"/>
                    </a:ext>
                  </a:extLst>
                </a:gridCol>
                <a:gridCol w="2021727">
                  <a:extLst>
                    <a:ext uri="{9D8B030D-6E8A-4147-A177-3AD203B41FA5}">
                      <a16:colId xmlns:a16="http://schemas.microsoft.com/office/drawing/2014/main" val="2877343053"/>
                    </a:ext>
                  </a:extLst>
                </a:gridCol>
              </a:tblGrid>
              <a:tr h="758880"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/>
                        <a:t>Rendimiento</a:t>
                      </a:r>
                    </a:p>
                  </a:txBody>
                  <a:tcPr marL="128094" marR="128094" marT="64047" marB="64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2000" dirty="0"/>
                        <a:t>Resultados</a:t>
                      </a:r>
                    </a:p>
                  </a:txBody>
                  <a:tcPr marL="128094" marR="128094" marT="64047" marB="64047" anchor="ctr"/>
                </a:tc>
                <a:extLst>
                  <a:ext uri="{0D108BD9-81ED-4DB2-BD59-A6C34878D82A}">
                    <a16:rowId xmlns:a16="http://schemas.microsoft.com/office/drawing/2014/main" val="2646641005"/>
                  </a:ext>
                </a:extLst>
              </a:tr>
              <a:tr h="4322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s-ES" sz="2000"/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0" kern="1200" dirty="0">
                          <a:solidFill>
                            <a:schemeClr val="dk1"/>
                          </a:solidFill>
                          <a:effectLst/>
                        </a:rPr>
                        <a:t>99,52</a:t>
                      </a: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%  </a:t>
                      </a:r>
                      <a:endParaRPr lang="es-ES" sz="2000" dirty="0"/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2748022953"/>
                  </a:ext>
                </a:extLst>
              </a:tr>
              <a:tr h="512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Coste temporal</a:t>
                      </a:r>
                      <a:endParaRPr lang="es-ES" sz="2000" dirty="0"/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</a:rPr>
                        <a:t>01:55:36 horas </a:t>
                      </a:r>
                      <a:endParaRPr lang="es-E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1277937637"/>
                  </a:ext>
                </a:extLst>
              </a:tr>
              <a:tr h="5120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Coste temporal en explotación</a:t>
                      </a:r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Tiempo real</a:t>
                      </a: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3111685027"/>
                  </a:ext>
                </a:extLst>
              </a:tr>
              <a:tr h="43223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dirty="0"/>
                        <a:t>Coste memoria</a:t>
                      </a:r>
                    </a:p>
                  </a:txBody>
                  <a:tcPr marL="128094" marR="128094" marT="64047" marB="64047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kern="1200" dirty="0">
                          <a:solidFill>
                            <a:schemeClr val="dk1"/>
                          </a:solidFill>
                          <a:effectLst/>
                        </a:rPr>
                        <a:t>12,88 GB </a:t>
                      </a:r>
                      <a:endParaRPr lang="es-ES" sz="2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8094" marR="128094" marT="64047" marB="64047"/>
                </a:tc>
                <a:extLst>
                  <a:ext uri="{0D108BD9-81ED-4DB2-BD59-A6C34878D82A}">
                    <a16:rowId xmlns:a16="http://schemas.microsoft.com/office/drawing/2014/main" val="2427464616"/>
                  </a:ext>
                </a:extLst>
              </a:tr>
            </a:tbl>
          </a:graphicData>
        </a:graphic>
      </p:graphicFrame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6D7FCF8E-6B19-3D41-86AB-8DDAA8D6F7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324431"/>
              </p:ext>
            </p:extLst>
          </p:nvPr>
        </p:nvGraphicFramePr>
        <p:xfrm>
          <a:off x="703703" y="2714697"/>
          <a:ext cx="3887752" cy="3547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D2AD51A-EC75-B34E-9AEF-54436B00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34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072030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7610037-0AE0-7D48-87EF-F6D73553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675" y="531815"/>
            <a:ext cx="10026650" cy="910310"/>
          </a:xfrm>
        </p:spPr>
        <p:txBody>
          <a:bodyPr wrap="square" anchor="b">
            <a:normAutofit/>
          </a:bodyPr>
          <a:lstStyle/>
          <a:p>
            <a:pPr algn="ctr"/>
            <a:r>
              <a:rPr lang="es-ES_tradnl" dirty="0"/>
              <a:t>Conclusiones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9BF9BF3-7E9D-458B-A5D2-E730C5FFD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19649" y="189383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11938AE6-0176-42E7-8D28-79BB6077C3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7173201"/>
              </p:ext>
            </p:extLst>
          </p:nvPr>
        </p:nvGraphicFramePr>
        <p:xfrm>
          <a:off x="532645" y="3122912"/>
          <a:ext cx="6273507" cy="2925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8C54E11D-26B4-E84E-8362-1BEA84CDB8D0}"/>
              </a:ext>
            </a:extLst>
          </p:cNvPr>
          <p:cNvSpPr txBox="1">
            <a:spLocks/>
          </p:cNvSpPr>
          <p:nvPr/>
        </p:nvSpPr>
        <p:spPr>
          <a:xfrm>
            <a:off x="3602708" y="2203393"/>
            <a:ext cx="4973882" cy="91951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s-ES_tradnl" sz="2400" i="1" dirty="0"/>
              <a:t>Comparación con el estado del arte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4FEB2243-3DC1-E440-949A-CD37D3FD92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8721544"/>
              </p:ext>
            </p:extLst>
          </p:nvPr>
        </p:nvGraphicFramePr>
        <p:xfrm>
          <a:off x="7338797" y="2039926"/>
          <a:ext cx="4433826" cy="5091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E631318-0F74-4240-B497-0B82918B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35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480936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7269CE-8125-FC4D-9145-C3767C40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4750" y="1011237"/>
            <a:ext cx="6120000" cy="860400"/>
          </a:xfrm>
        </p:spPr>
        <p:txBody>
          <a:bodyPr anchor="b">
            <a:normAutofit/>
          </a:bodyPr>
          <a:lstStyle/>
          <a:p>
            <a:pPr algn="ctr"/>
            <a:r>
              <a:rPr lang="es-ES_tradnl" dirty="0"/>
              <a:t>LÍNEAS DE FUTURO</a:t>
            </a:r>
            <a:endParaRPr lang="es-ES_tradnl"/>
          </a:p>
        </p:txBody>
      </p:sp>
      <p:pic>
        <p:nvPicPr>
          <p:cNvPr id="6" name="Picture 5" descr="Plano contrapicado de edificios de oficinas altos">
            <a:extLst>
              <a:ext uri="{FF2B5EF4-FFF2-40B4-BE49-F238E27FC236}">
                <a16:creationId xmlns:a16="http://schemas.microsoft.com/office/drawing/2014/main" id="{0EBC5F19-A46C-4A96-AD21-6D65609E74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40" r="29365" b="-1"/>
          <a:stretch/>
        </p:blipFill>
        <p:spPr>
          <a:xfrm>
            <a:off x="20" y="10"/>
            <a:ext cx="3870969" cy="6857990"/>
          </a:xfrm>
          <a:prstGeom prst="rect">
            <a:avLst/>
          </a:prstGeom>
        </p:spPr>
      </p:pic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74750" y="2310207"/>
            <a:ext cx="540000" cy="0"/>
          </a:xfrm>
          <a:prstGeom prst="line">
            <a:avLst/>
          </a:prstGeom>
          <a:ln w="1016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83D18861-BB6E-C74E-BD59-B88D9CF95A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3101370"/>
              </p:ext>
            </p:extLst>
          </p:nvPr>
        </p:nvGraphicFramePr>
        <p:xfrm>
          <a:off x="5830139" y="2882874"/>
          <a:ext cx="4426668" cy="2176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EC40491-A26D-D44A-B8EA-414880223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36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222901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43C1B-8F2E-0640-897A-462C1DF4D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PREGUNTAS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0" name="Rectangle 89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9" name="Picture 5" descr="Signo de interrogación en fondo de color verde pastel">
            <a:extLst>
              <a:ext uri="{FF2B5EF4-FFF2-40B4-BE49-F238E27FC236}">
                <a16:creationId xmlns:a16="http://schemas.microsoft.com/office/drawing/2014/main" id="{5BDB3D2E-39F8-DF4F-8DF6-F26B15A120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68" r="8876"/>
          <a:stretch/>
        </p:blipFill>
        <p:spPr>
          <a:xfrm>
            <a:off x="7797236" y="540032"/>
            <a:ext cx="3255403" cy="57780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89FD07-1603-CD43-A0EB-DA0D7945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37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6573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BF128-FFAC-124C-9DB9-29298EE0F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787269"/>
            <a:ext cx="7797799" cy="2138400"/>
          </a:xfrm>
        </p:spPr>
        <p:txBody>
          <a:bodyPr/>
          <a:lstStyle/>
          <a:p>
            <a:r>
              <a:rPr lang="es-ES_tradnl" dirty="0"/>
              <a:t>MUCHAS GRACIAS POR VUESTRA ATENCIÓN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46ED487-E073-FD4D-B29E-4D4163F766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6753822"/>
              </p:ext>
            </p:extLst>
          </p:nvPr>
        </p:nvGraphicFramePr>
        <p:xfrm>
          <a:off x="772999" y="4781939"/>
          <a:ext cx="6136850" cy="147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15264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1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1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F386A5-73C6-7847-9657-C728756C2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795" y="1079500"/>
            <a:ext cx="4449086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RESPUESTAS</a:t>
            </a:r>
          </a:p>
        </p:txBody>
      </p:sp>
      <p:pic>
        <p:nvPicPr>
          <p:cNvPr id="8" name="Graphic 7" descr="Chateo">
            <a:extLst>
              <a:ext uri="{FF2B5EF4-FFF2-40B4-BE49-F238E27FC236}">
                <a16:creationId xmlns:a16="http://schemas.microsoft.com/office/drawing/2014/main" id="{2610523B-F734-4703-8D30-8F745CFEE9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989" y="930894"/>
            <a:ext cx="4996212" cy="499621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09338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688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3212"/>
            <a:ext cx="12192000" cy="4014787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37" name="Diagrama 36">
            <a:extLst>
              <a:ext uri="{FF2B5EF4-FFF2-40B4-BE49-F238E27FC236}">
                <a16:creationId xmlns:a16="http://schemas.microsoft.com/office/drawing/2014/main" id="{2374CEC3-F4C6-7840-A9FB-17210D5DA7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823163"/>
              </p:ext>
            </p:extLst>
          </p:nvPr>
        </p:nvGraphicFramePr>
        <p:xfrm>
          <a:off x="1295553" y="3125165"/>
          <a:ext cx="9600894" cy="3429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8DF250BB-32A7-1548-AFA2-7DE66130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9" y="531814"/>
            <a:ext cx="9816937" cy="1720850"/>
          </a:xfrm>
          <a:solidFill>
            <a:srgbClr val="233441"/>
          </a:solidFill>
        </p:spPr>
        <p:txBody>
          <a:bodyPr vert="horz" lIns="0" tIns="0" rIns="0" bIns="0" rtlCol="0" anchor="ctr" anchorCtr="0">
            <a:normAutofit/>
          </a:bodyPr>
          <a:lstStyle/>
          <a:p>
            <a:pPr algn="ctr"/>
            <a:r>
              <a:rPr lang="en-US" dirty="0"/>
              <a:t>OBJETIVO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5E5FE9-F515-ED4B-A859-99F656D4D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4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680222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12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14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40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41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42" name="Rectangle 20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541E46-7953-5143-90BE-A8B95DCF1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766" y="540000"/>
            <a:ext cx="4451349" cy="721095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s-ES_tradnl" dirty="0"/>
              <a:t>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9ED1FB-C2B3-6440-A33C-B718B1180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5766" y="1923885"/>
            <a:ext cx="4451349" cy="91951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 algn="ctr">
              <a:buNone/>
            </a:pPr>
            <a:r>
              <a:rPr lang="es-ES_tradnl" sz="2400" i="1" dirty="0"/>
              <a:t>Redes neuronales</a:t>
            </a:r>
          </a:p>
        </p:txBody>
      </p:sp>
      <p:grpSp>
        <p:nvGrpSpPr>
          <p:cNvPr id="43" name="Group 22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3" name="Freeform: Shape 32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04C7271E-6E7A-DD42-8F45-ECCB1958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13" y="540000"/>
            <a:ext cx="4406399" cy="27540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  <p:pic>
        <p:nvPicPr>
          <p:cNvPr id="8" name="Imagen 7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F2EE56C5-ADC9-BB45-AC8E-C529C9348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4125334"/>
            <a:ext cx="4438998" cy="1631331"/>
          </a:xfrm>
          <a:prstGeom prst="rect">
            <a:avLst/>
          </a:prstGeom>
        </p:spPr>
      </p:pic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FB2093A9-FC21-AE47-AFFD-0E05659540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632344"/>
              </p:ext>
            </p:extLst>
          </p:nvPr>
        </p:nvGraphicFramePr>
        <p:xfrm>
          <a:off x="1214427" y="4441673"/>
          <a:ext cx="4316935" cy="2165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2766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7DBB74-63EF-2B46-B3A8-A135D7D09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1" y="1089025"/>
            <a:ext cx="4451349" cy="1532951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Fundamentos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0C904A-33A9-DB4C-82DD-F50DE671D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5850" y="4248000"/>
            <a:ext cx="4451349" cy="1520975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0" indent="0" algn="ctr">
              <a:buNone/>
            </a:pPr>
            <a:r>
              <a:rPr lang="en-US" sz="2400" i="1"/>
              <a:t>Árboles de decisión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2D50C0-52FF-1940-B2D1-89C7592A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899" y="2146367"/>
            <a:ext cx="4662995" cy="264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7324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66B16-8982-E446-AAD4-14A2BD265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_tradnl" dirty="0"/>
              <a:t>RED NEURONAL CONVOLUCIONAL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3A39E35-EDEB-8D45-B641-4458DA874D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9884" y="4322716"/>
            <a:ext cx="4251586" cy="1811065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9E78430-C8A1-FB43-A73C-21F126571042}"/>
              </a:ext>
            </a:extLst>
          </p:cNvPr>
          <p:cNvSpPr txBox="1"/>
          <p:nvPr/>
        </p:nvSpPr>
        <p:spPr>
          <a:xfrm>
            <a:off x="963217" y="4736779"/>
            <a:ext cx="2102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KERNEL </a:t>
            </a:r>
          </a:p>
          <a:p>
            <a:r>
              <a:rPr lang="es-ES_tradnl" dirty="0"/>
              <a:t>CONSTRAINTS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B15C26F-0A2C-0342-B82E-68E2EABD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78" y="1939299"/>
            <a:ext cx="6411905" cy="181106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5288791-F7B1-8143-8ACD-8F96B4C719AF}"/>
              </a:ext>
            </a:extLst>
          </p:cNvPr>
          <p:cNvSpPr txBox="1"/>
          <p:nvPr/>
        </p:nvSpPr>
        <p:spPr>
          <a:xfrm>
            <a:off x="963217" y="2668417"/>
            <a:ext cx="283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STRIDES</a:t>
            </a:r>
          </a:p>
        </p:txBody>
      </p:sp>
      <p:sp>
        <p:nvSpPr>
          <p:cNvPr id="12" name="Flecha derecha 11">
            <a:extLst>
              <a:ext uri="{FF2B5EF4-FFF2-40B4-BE49-F238E27FC236}">
                <a16:creationId xmlns:a16="http://schemas.microsoft.com/office/drawing/2014/main" id="{5D1F3FF7-D549-5F47-B8A3-DC3C33C78A3C}"/>
              </a:ext>
            </a:extLst>
          </p:cNvPr>
          <p:cNvSpPr/>
          <p:nvPr/>
        </p:nvSpPr>
        <p:spPr>
          <a:xfrm>
            <a:off x="2547706" y="2542253"/>
            <a:ext cx="1862929" cy="60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Flecha derecha 12">
            <a:extLst>
              <a:ext uri="{FF2B5EF4-FFF2-40B4-BE49-F238E27FC236}">
                <a16:creationId xmlns:a16="http://schemas.microsoft.com/office/drawing/2014/main" id="{4D3E645B-2DCC-5945-B9E6-721DC53D62AD}"/>
              </a:ext>
            </a:extLst>
          </p:cNvPr>
          <p:cNvSpPr/>
          <p:nvPr/>
        </p:nvSpPr>
        <p:spPr>
          <a:xfrm>
            <a:off x="3066130" y="4777955"/>
            <a:ext cx="1921938" cy="605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4469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584DC3-C621-474F-B725-D4297087C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6050" y="1079500"/>
            <a:ext cx="3884962" cy="2138400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n-US"/>
              <a:t>metodología</a:t>
            </a:r>
          </a:p>
        </p:txBody>
      </p:sp>
      <p:sp>
        <p:nvSpPr>
          <p:cNvPr id="85" name="Rectangle 5">
            <a:extLst>
              <a:ext uri="{FF2B5EF4-FFF2-40B4-BE49-F238E27FC236}">
                <a16:creationId xmlns:a16="http://schemas.microsoft.com/office/drawing/2014/main" id="{6828D311-B582-473B-A71A-00BAEFDDF0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43748" y="443198"/>
            <a:ext cx="666000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0000" h="5760000">
                <a:moveTo>
                  <a:pt x="6660000" y="5760000"/>
                </a:moveTo>
                <a:lnTo>
                  <a:pt x="0" y="5760000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5">
            <a:extLst>
              <a:ext uri="{FF2B5EF4-FFF2-40B4-BE49-F238E27FC236}">
                <a16:creationId xmlns:a16="http://schemas.microsoft.com/office/drawing/2014/main" id="{950B4532-90B0-4F38-8B86-C84A0416E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43748" y="6203198"/>
            <a:ext cx="6660000" cy="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6660000 w 6660000"/>
              <a:gd name="connsiteY0" fmla="*/ 0 h 0"/>
              <a:gd name="connsiteX1" fmla="*/ 0 w 666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60000">
                <a:moveTo>
                  <a:pt x="6660000" y="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5">
            <a:extLst>
              <a:ext uri="{FF2B5EF4-FFF2-40B4-BE49-F238E27FC236}">
                <a16:creationId xmlns:a16="http://schemas.microsoft.com/office/drawing/2014/main" id="{5B28FD85-59C0-44FE-822A-75F0E9D2EE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7103748" y="443198"/>
            <a:ext cx="0" cy="5760000"/>
          </a:xfrm>
          <a:custGeom>
            <a:avLst/>
            <a:gdLst>
              <a:gd name="connsiteX0" fmla="*/ 0 w 6660000"/>
              <a:gd name="connsiteY0" fmla="*/ 0 h 5760000"/>
              <a:gd name="connsiteX1" fmla="*/ 6660000 w 6660000"/>
              <a:gd name="connsiteY1" fmla="*/ 0 h 5760000"/>
              <a:gd name="connsiteX2" fmla="*/ 6660000 w 6660000"/>
              <a:gd name="connsiteY2" fmla="*/ 5760000 h 5760000"/>
              <a:gd name="connsiteX3" fmla="*/ 0 w 6660000"/>
              <a:gd name="connsiteY3" fmla="*/ 5760000 h 5760000"/>
              <a:gd name="connsiteX4" fmla="*/ 0 w 6660000"/>
              <a:gd name="connsiteY4" fmla="*/ 0 h 5760000"/>
              <a:gd name="connsiteX0" fmla="*/ 6660000 w 6751440"/>
              <a:gd name="connsiteY0" fmla="*/ 0 h 5760000"/>
              <a:gd name="connsiteX1" fmla="*/ 6660000 w 6751440"/>
              <a:gd name="connsiteY1" fmla="*/ 5760000 h 5760000"/>
              <a:gd name="connsiteX2" fmla="*/ 0 w 6751440"/>
              <a:gd name="connsiteY2" fmla="*/ 5760000 h 5760000"/>
              <a:gd name="connsiteX3" fmla="*/ 0 w 6751440"/>
              <a:gd name="connsiteY3" fmla="*/ 0 h 5760000"/>
              <a:gd name="connsiteX4" fmla="*/ 6751440 w 6751440"/>
              <a:gd name="connsiteY4" fmla="*/ 9144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4" fmla="*/ 5068690 w 6660000"/>
              <a:gd name="connsiteY4" fmla="*/ 224790 h 5760000"/>
              <a:gd name="connsiteX0" fmla="*/ 6660000 w 6660000"/>
              <a:gd name="connsiteY0" fmla="*/ 0 h 5760000"/>
              <a:gd name="connsiteX1" fmla="*/ 6660000 w 6660000"/>
              <a:gd name="connsiteY1" fmla="*/ 5760000 h 5760000"/>
              <a:gd name="connsiteX2" fmla="*/ 0 w 6660000"/>
              <a:gd name="connsiteY2" fmla="*/ 5760000 h 5760000"/>
              <a:gd name="connsiteX3" fmla="*/ 0 w 6660000"/>
              <a:gd name="connsiteY3" fmla="*/ 0 h 5760000"/>
              <a:gd name="connsiteX0" fmla="*/ 6660000 w 6660000"/>
              <a:gd name="connsiteY0" fmla="*/ 5760000 h 5760000"/>
              <a:gd name="connsiteX1" fmla="*/ 0 w 6660000"/>
              <a:gd name="connsiteY1" fmla="*/ 5760000 h 5760000"/>
              <a:gd name="connsiteX2" fmla="*/ 0 w 6660000"/>
              <a:gd name="connsiteY2" fmla="*/ 0 h 5760000"/>
              <a:gd name="connsiteX0" fmla="*/ 0 w 0"/>
              <a:gd name="connsiteY0" fmla="*/ 5760000 h 5760000"/>
              <a:gd name="connsiteX1" fmla="*/ 0 w 0"/>
              <a:gd name="connsiteY1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5760000">
                <a:moveTo>
                  <a:pt x="0" y="5760000"/>
                </a:moveTo>
                <a:lnTo>
                  <a:pt x="0" y="0"/>
                </a:lnTo>
              </a:path>
            </a:pathLst>
          </a:custGeom>
          <a:solidFill>
            <a:schemeClr val="tx2">
              <a:alpha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Imagen 2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D55A3717-B0E6-4C4C-A974-ADFF8A90722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21270" y="522562"/>
            <a:ext cx="6703786" cy="5772479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03C162C-C681-534C-8303-6E25DE841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5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469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359EC0-B54F-154B-91FC-009807B7B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688" y="3657967"/>
            <a:ext cx="3884962" cy="108805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dirty="0"/>
              <a:t>Machine </a:t>
            </a:r>
            <a:r>
              <a:rPr lang="es-ES_tradnl" dirty="0" err="1"/>
              <a:t>Learning</a:t>
            </a:r>
            <a:endParaRPr lang="es-ES_tradnl" dirty="0"/>
          </a:p>
        </p:txBody>
      </p:sp>
      <p:sp>
        <p:nvSpPr>
          <p:cNvPr id="2070" name="Rectangle 154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2066" name="Picture 18" descr="What is Machine Learning? Everything You Need to Know - Corpnce">
            <a:extLst>
              <a:ext uri="{FF2B5EF4-FFF2-40B4-BE49-F238E27FC236}">
                <a16:creationId xmlns:a16="http://schemas.microsoft.com/office/drawing/2014/main" id="{0658E43E-4D68-7949-8B60-A9AE3D0D64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" t="-2" r="194" b="3"/>
          <a:stretch/>
        </p:blipFill>
        <p:spPr bwMode="auto">
          <a:xfrm>
            <a:off x="5524518" y="1782472"/>
            <a:ext cx="6116794" cy="3290400"/>
          </a:xfrm>
          <a:prstGeom prst="rect">
            <a:avLst/>
          </a:prstGeom>
          <a:noFill/>
          <a:ln>
            <a:solidFill>
              <a:srgbClr val="23344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E5C9CF70-23F0-8941-B360-B3614B443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477" y="2238645"/>
            <a:ext cx="1483979" cy="118902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ACE026-BD81-E04C-8FD4-448811030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86" y="514655"/>
            <a:ext cx="3884962" cy="1493695"/>
          </a:xfrm>
          <a:solidFill>
            <a:srgbClr val="233441"/>
          </a:solidFill>
        </p:spPr>
        <p:txBody>
          <a:bodyPr anchor="b">
            <a:normAutofit/>
          </a:bodyPr>
          <a:lstStyle/>
          <a:p>
            <a:pPr algn="ctr"/>
            <a:r>
              <a:rPr lang="es-ES_tradnl" dirty="0"/>
              <a:t>FUNDAMENTOS</a:t>
            </a:r>
          </a:p>
        </p:txBody>
      </p:sp>
      <p:graphicFrame>
        <p:nvGraphicFramePr>
          <p:cNvPr id="64" name="Marcador de contenido 3">
            <a:extLst>
              <a:ext uri="{FF2B5EF4-FFF2-40B4-BE49-F238E27FC236}">
                <a16:creationId xmlns:a16="http://schemas.microsoft.com/office/drawing/2014/main" id="{6E5AC1A0-52C2-F040-A8D0-5B08D266D8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52268"/>
              </p:ext>
            </p:extLst>
          </p:nvPr>
        </p:nvGraphicFramePr>
        <p:xfrm>
          <a:off x="-49400" y="4976319"/>
          <a:ext cx="5085137" cy="1301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C4CA6E6-7E74-054C-A404-FE8D223B0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6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23567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BED0E54-CB34-2646-92B9-451D9E5B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333" y="293768"/>
            <a:ext cx="4426782" cy="927414"/>
          </a:xfrm>
        </p:spPr>
        <p:txBody>
          <a:bodyPr anchor="b">
            <a:normAutofit/>
          </a:bodyPr>
          <a:lstStyle/>
          <a:p>
            <a:pPr algn="ctr"/>
            <a:r>
              <a:rPr lang="es-ES_tradnl" dirty="0"/>
              <a:t>FUNDAMENTOS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A11AC2B-E0EE-4BB9-8BC1-EC5DA9DBEE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C8F6FD4E-EF41-DC4A-8083-8A7CBBF49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282" y="1774208"/>
            <a:ext cx="4867035" cy="3309583"/>
          </a:xfrm>
          <a:prstGeom prst="rect">
            <a:avLst/>
          </a:prstGeom>
        </p:spPr>
      </p:pic>
      <p:graphicFrame>
        <p:nvGraphicFramePr>
          <p:cNvPr id="8" name="Marcador de contenido 7">
            <a:extLst>
              <a:ext uri="{FF2B5EF4-FFF2-40B4-BE49-F238E27FC236}">
                <a16:creationId xmlns:a16="http://schemas.microsoft.com/office/drawing/2014/main" id="{A8D6B960-9678-404B-9965-6522B6032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9068609"/>
              </p:ext>
            </p:extLst>
          </p:nvPr>
        </p:nvGraphicFramePr>
        <p:xfrm>
          <a:off x="1080000" y="2759076"/>
          <a:ext cx="4460874" cy="3009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8FFA747D-D32B-974C-B288-07AA04F4BEE1}"/>
              </a:ext>
            </a:extLst>
          </p:cNvPr>
          <p:cNvSpPr txBox="1">
            <a:spLocks/>
          </p:cNvSpPr>
          <p:nvPr/>
        </p:nvSpPr>
        <p:spPr>
          <a:xfrm>
            <a:off x="1023434" y="1512000"/>
            <a:ext cx="4451349" cy="91951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360000" indent="-3600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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s-ES_tradnl" sz="2400" i="1" dirty="0"/>
              <a:t>Clasificación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7DD3A98-4D89-ED45-8290-4667882A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7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8624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7AB9D9-62FE-504A-8973-E102A1B32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s-ES_tradnl"/>
              <a:t>EXPERIMENTACIÓN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6B554D40-24F1-F242-9E30-6389E775DD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3938742"/>
              </p:ext>
            </p:extLst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2C2597B-E831-594F-9D1E-FF9C6703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8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7257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DCB4C9-2379-3546-823E-233A0BE87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4" y="540314"/>
            <a:ext cx="5033806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pPr algn="ctr"/>
            <a:r>
              <a:rPr lang="es-ES_tradnl" sz="2400" dirty="0"/>
              <a:t>Experimentación 1: </a:t>
            </a:r>
            <a:br>
              <a:rPr lang="es-ES_tradnl" sz="2400" dirty="0"/>
            </a:br>
            <a:br>
              <a:rPr lang="es-ES_tradnl" sz="2400" dirty="0"/>
            </a:br>
            <a:r>
              <a:rPr lang="es-ES_tradnl" sz="2400" dirty="0"/>
              <a:t>Búsqueda del dataset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42">
            <a:extLst>
              <a:ext uri="{FF2B5EF4-FFF2-40B4-BE49-F238E27FC236}">
                <a16:creationId xmlns:a16="http://schemas.microsoft.com/office/drawing/2014/main" id="{1076658A-DAC3-45C6-8EBA-42C2106F6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09" y="2804799"/>
            <a:ext cx="5750563" cy="3343539"/>
          </a:xfrm>
        </p:spPr>
        <p:txBody>
          <a:bodyPr>
            <a:normAutofit/>
          </a:bodyPr>
          <a:lstStyle/>
          <a:p>
            <a:r>
              <a:rPr lang="es-ES_tradnl" sz="1900" dirty="0" err="1"/>
              <a:t>Sign</a:t>
            </a:r>
            <a:r>
              <a:rPr lang="es-ES_tradnl" sz="1900" dirty="0"/>
              <a:t> </a:t>
            </a:r>
            <a:r>
              <a:rPr lang="es-ES_tradnl" sz="1900" dirty="0" err="1"/>
              <a:t>Language</a:t>
            </a:r>
            <a:r>
              <a:rPr lang="es-ES_tradnl" sz="1900" dirty="0"/>
              <a:t> </a:t>
            </a:r>
            <a:r>
              <a:rPr lang="es-ES_tradnl" sz="1900" dirty="0" err="1"/>
              <a:t>Gesture</a:t>
            </a:r>
            <a:r>
              <a:rPr lang="es-ES_tradnl" sz="1900" dirty="0"/>
              <a:t> </a:t>
            </a:r>
            <a:r>
              <a:rPr lang="es-ES_tradnl" sz="1900" dirty="0" err="1"/>
              <a:t>Images</a:t>
            </a:r>
            <a:r>
              <a:rPr lang="es-ES_tradnl" sz="1900" dirty="0"/>
              <a:t> Dataset | </a:t>
            </a:r>
            <a:r>
              <a:rPr lang="es-ES_tradnl" sz="1900" dirty="0" err="1"/>
              <a:t>Kaggle</a:t>
            </a:r>
            <a:endParaRPr lang="es-ES_tradnl" sz="1900" dirty="0"/>
          </a:p>
          <a:p>
            <a:pPr marL="0" indent="0">
              <a:buNone/>
            </a:pPr>
            <a:endParaRPr lang="es-ES_tradnl" sz="1900" dirty="0"/>
          </a:p>
          <a:p>
            <a:r>
              <a:rPr lang="es-ES_tradnl" sz="1900" dirty="0"/>
              <a:t>1500 imágenes por signo (50x50 píxeles)</a:t>
            </a:r>
          </a:p>
          <a:p>
            <a:pPr marL="0" indent="0">
              <a:buNone/>
            </a:pPr>
            <a:endParaRPr lang="es-ES_tradnl" sz="1900" dirty="0"/>
          </a:p>
          <a:p>
            <a:r>
              <a:rPr lang="es-ES_tradnl" sz="1900" dirty="0"/>
              <a:t>55.500 imágenes en el dataset</a:t>
            </a:r>
          </a:p>
          <a:p>
            <a:endParaRPr lang="es-ES_tradnl" sz="1900" dirty="0"/>
          </a:p>
          <a:p>
            <a:r>
              <a:rPr lang="es-ES_tradnl" sz="1900" dirty="0"/>
              <a:t>37 clases</a:t>
            </a:r>
          </a:p>
          <a:p>
            <a:endParaRPr lang="es-ES_tradnl" sz="19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B9CDC7-5D3C-4184-9491-855E59362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9" name="Imagen 8" descr="Dibujo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0F62810-6D07-694E-9015-95D22CFD8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14" y="1029201"/>
            <a:ext cx="4438998" cy="1775598"/>
          </a:xfrm>
          <a:prstGeom prst="rect">
            <a:avLst/>
          </a:prstGeom>
        </p:spPr>
      </p:pic>
      <p:pic>
        <p:nvPicPr>
          <p:cNvPr id="7" name="Marcador de contenido 6" descr="Imagen que contiene interior, foto, mujer, espejo&#10;&#10;Descripción generada automáticamente">
            <a:extLst>
              <a:ext uri="{FF2B5EF4-FFF2-40B4-BE49-F238E27FC236}">
                <a16:creationId xmlns:a16="http://schemas.microsoft.com/office/drawing/2014/main" id="{EEA472CC-BDD9-5F4C-9AE8-93B10628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4058749"/>
            <a:ext cx="4438998" cy="1764501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894CF0-7544-E348-9A96-D867CA2E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E0943-333C-C945-B447-FC8E0A6956E4}" type="slidenum">
              <a:rPr lang="es-ES_tradnl" smtClean="0"/>
              <a:pPr/>
              <a:t>9</a:t>
            </a:fld>
            <a:r>
              <a:rPr lang="es-ES_tradnl"/>
              <a:t>/37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9795276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RightStep">
      <a:dk1>
        <a:srgbClr val="000000"/>
      </a:dk1>
      <a:lt1>
        <a:srgbClr val="FFFFFF"/>
      </a:lt1>
      <a:dk2>
        <a:srgbClr val="243441"/>
      </a:dk2>
      <a:lt2>
        <a:srgbClr val="E8E3E2"/>
      </a:lt2>
      <a:accent1>
        <a:srgbClr val="7EA9B0"/>
      </a:accent1>
      <a:accent2>
        <a:srgbClr val="7F99BA"/>
      </a:accent2>
      <a:accent3>
        <a:srgbClr val="9697C6"/>
      </a:accent3>
      <a:accent4>
        <a:srgbClr val="967FBA"/>
      </a:accent4>
      <a:accent5>
        <a:srgbClr val="BC94C5"/>
      </a:accent5>
      <a:accent6>
        <a:srgbClr val="BA7FAC"/>
      </a:accent6>
      <a:hlink>
        <a:srgbClr val="AE7369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{CFA138B7-165D-AF4F-94CE-120EA27F245F}tf10001070</Template>
  <TotalTime>8351</TotalTime>
  <Words>816</Words>
  <Application>Microsoft Macintosh PowerPoint</Application>
  <PresentationFormat>Panorámica</PresentationFormat>
  <Paragraphs>330</Paragraphs>
  <Slides>42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48" baseType="lpstr">
      <vt:lpstr>Arial</vt:lpstr>
      <vt:lpstr>Avenir Next LT Pro Light</vt:lpstr>
      <vt:lpstr>Calibri</vt:lpstr>
      <vt:lpstr>Rockwell Nova Light</vt:lpstr>
      <vt:lpstr>Wingdings</vt:lpstr>
      <vt:lpstr>LeafVTI</vt:lpstr>
      <vt:lpstr>PROCESAMIENTO DEL LENGUAJE DE SIGNOS Y SU CONVERSIÓN A TEXTO </vt:lpstr>
      <vt:lpstr>Presentación de PowerPoint</vt:lpstr>
      <vt:lpstr>índice</vt:lpstr>
      <vt:lpstr>OBJETIVO</vt:lpstr>
      <vt:lpstr>metodología</vt:lpstr>
      <vt:lpstr>FUNDAMENTOS</vt:lpstr>
      <vt:lpstr>FUNDAMENTOS</vt:lpstr>
      <vt:lpstr>EXPERIMENTACIÓN</vt:lpstr>
      <vt:lpstr>Experimentación 1:   Búsqueda del dataset</vt:lpstr>
      <vt:lpstr>Experimentación 2: redes neuronales </vt:lpstr>
      <vt:lpstr>Experimentación 2: redes neuronales</vt:lpstr>
      <vt:lpstr>Experimentación 3: árboles de decisión</vt:lpstr>
      <vt:lpstr>Experimentación 4:   incremento dataset</vt:lpstr>
      <vt:lpstr>Experimentación 4: incremento dataset</vt:lpstr>
      <vt:lpstr>EXPERIMENTACIÓN 5: MEJORA del rendimiento</vt:lpstr>
      <vt:lpstr>EXPERIMENTACIÓN 5: MEJORA del rendimiento</vt:lpstr>
      <vt:lpstr>EXPERIMENTACIÓN 5: MEJORA del rendimiento</vt:lpstr>
      <vt:lpstr>EXPERIMENTACIÓN 5: MEJORA del rendimiento</vt:lpstr>
      <vt:lpstr>EXPERIMENTACIÓN 5: MEJORA del rendimiento</vt:lpstr>
      <vt:lpstr>EXPERIMENTACIÓN 5: MEJORA del rendimiento</vt:lpstr>
      <vt:lpstr>Experimentación 6: clasificador binario</vt:lpstr>
      <vt:lpstr>Experimentación 6: clasificador binario</vt:lpstr>
      <vt:lpstr>Experimentación 6: clasificador binario</vt:lpstr>
      <vt:lpstr>Estructura DEL proyecto</vt:lpstr>
      <vt:lpstr>Presentación de PowerPoint</vt:lpstr>
      <vt:lpstr>Costes del proyecto en horas</vt:lpstr>
      <vt:lpstr>CONCLUSIONES</vt:lpstr>
      <vt:lpstr>CONCLUSIONES</vt:lpstr>
      <vt:lpstr>CONCLUSIONES</vt:lpstr>
      <vt:lpstr>CONCLUSIONES</vt:lpstr>
      <vt:lpstr>CONCLUSIONES</vt:lpstr>
      <vt:lpstr>CONCLUSIONES</vt:lpstr>
      <vt:lpstr>CONCLUSIONES</vt:lpstr>
      <vt:lpstr>CONCLUSIONES</vt:lpstr>
      <vt:lpstr>Conclusiones</vt:lpstr>
      <vt:lpstr>LÍNEAS DE FUTURO</vt:lpstr>
      <vt:lpstr>PREGUNTAS</vt:lpstr>
      <vt:lpstr>MUCHAS GRACIAS POR VUESTRA ATENCIÓN</vt:lpstr>
      <vt:lpstr>RESPUESTAS</vt:lpstr>
      <vt:lpstr>Fundamentos</vt:lpstr>
      <vt:lpstr>Fundamentos</vt:lpstr>
      <vt:lpstr>RED NEURONAL CONVOLUCIONAL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PROCESAMIENTO DEL LENGUAJE DE SIGNOS Y SU CONVERSIÓN A TEXTO </dc:title>
  <dc:creator>Mar Galiana Fernández</dc:creator>
  <cp:lastModifiedBy>Mar Galiana Fernández</cp:lastModifiedBy>
  <cp:revision>90</cp:revision>
  <dcterms:created xsi:type="dcterms:W3CDTF">2021-09-19T09:26:22Z</dcterms:created>
  <dcterms:modified xsi:type="dcterms:W3CDTF">2021-10-03T18:00:14Z</dcterms:modified>
</cp:coreProperties>
</file>